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21"/>
  </p:notesMasterIdLst>
  <p:sldIdLst>
    <p:sldId id="256" r:id="rId3"/>
    <p:sldId id="257" r:id="rId4"/>
    <p:sldId id="258" r:id="rId5"/>
    <p:sldId id="270" r:id="rId6"/>
    <p:sldId id="259" r:id="rId7"/>
    <p:sldId id="271" r:id="rId8"/>
    <p:sldId id="263" r:id="rId9"/>
    <p:sldId id="264" r:id="rId10"/>
    <p:sldId id="273" r:id="rId11"/>
    <p:sldId id="265" r:id="rId12"/>
    <p:sldId id="266" r:id="rId13"/>
    <p:sldId id="267" r:id="rId14"/>
    <p:sldId id="268" r:id="rId15"/>
    <p:sldId id="269" r:id="rId16"/>
    <p:sldId id="260" r:id="rId17"/>
    <p:sldId id="261" r:id="rId18"/>
    <p:sldId id="272" r:id="rId19"/>
    <p:sldId id="262" r:id="rId20"/>
  </p:sldIdLst>
  <p:sldSz cx="24384000" cy="13716000"/>
  <p:notesSz cx="6858000" cy="9144000"/>
  <p:embeddedFontLst>
    <p:embeddedFont>
      <p:font typeface="Aldrich" panose="020B0604020202020204" charset="0"/>
      <p:regular r:id="rId22"/>
    </p:embeddedFont>
    <p:embeddedFont>
      <p:font typeface="Calibri" panose="020F0502020204030204" pitchFamily="34" charset="0"/>
      <p:regular r:id="rId23"/>
      <p:bold r:id="rId24"/>
      <p:italic r:id="rId25"/>
      <p:boldItalic r:id="rId26"/>
    </p:embeddedFont>
    <p:embeddedFont>
      <p:font typeface="Cambria Math" panose="02040503050406030204" pitchFamily="18" charset="0"/>
      <p:regular r:id="rId27"/>
    </p:embeddedFont>
    <p:embeddedFont>
      <p:font typeface="Helvetica" panose="020B0604020202020204" pitchFamily="34" charset="0"/>
      <p:regular r:id="rId28"/>
      <p:bold r:id="rId29"/>
      <p:italic r:id="rId30"/>
      <p:boldItalic r:id="rId31"/>
    </p:embeddedFont>
    <p:embeddedFont>
      <p:font typeface="Source Sans Pro" panose="020B0503030403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033" autoAdjust="0"/>
  </p:normalViewPr>
  <p:slideViewPr>
    <p:cSldViewPr snapToGrid="0">
      <p:cViewPr varScale="1">
        <p:scale>
          <a:sx n="41" d="100"/>
          <a:sy n="41" d="100"/>
        </p:scale>
        <p:origin x="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2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2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2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2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2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2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2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2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 name="Google Shape;135;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6" name="Google Shape;136;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3</a:t>
            </a:fld>
            <a:endParaRPr sz="1200" b="0" i="0" u="none" strike="noStrike" cap="none" dirty="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902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95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0851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163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286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Principal "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body" idx="1"/>
          </p:nvPr>
        </p:nvSpPr>
        <p:spPr>
          <a:xfrm>
            <a:off x="1676402" y="11242385"/>
            <a:ext cx="21031202" cy="601981"/>
          </a:xfrm>
          <a:prstGeom prst="rect">
            <a:avLst/>
          </a:prstGeom>
          <a:noFill/>
          <a:ln>
            <a:noFill/>
          </a:ln>
        </p:spPr>
        <p:txBody>
          <a:bodyPr spcFirstLastPara="1" wrap="square" lIns="91425" tIns="91425" rIns="91425" bIns="91425" anchor="ctr"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14" name="Google Shape;14;p2"/>
          <p:cNvSpPr txBox="1">
            <a:spLocks noGrp="1"/>
          </p:cNvSpPr>
          <p:nvPr>
            <p:ph type="body" idx="2"/>
          </p:nvPr>
        </p:nvSpPr>
        <p:spPr>
          <a:xfrm>
            <a:off x="1676401" y="5046212"/>
            <a:ext cx="21031201" cy="3268801"/>
          </a:xfrm>
          <a:prstGeom prst="rect">
            <a:avLst/>
          </a:prstGeom>
          <a:noFill/>
          <a:ln>
            <a:noFill/>
          </a:ln>
        </p:spPr>
        <p:txBody>
          <a:bodyPr spcFirstLastPara="1" wrap="square" lIns="719975" tIns="719975" rIns="719975" bIns="719975" anchor="ctr" anchorCtr="0">
            <a:spAutoFit/>
          </a:bodyPr>
          <a:lstStyle>
            <a:lvl1pPr marL="457200" lvl="0" indent="-228600" algn="ctr">
              <a:lnSpc>
                <a:spcPct val="90000"/>
              </a:lnSpc>
              <a:spcBef>
                <a:spcPts val="0"/>
              </a:spcBef>
              <a:spcAft>
                <a:spcPts val="0"/>
              </a:spcAft>
              <a:buClr>
                <a:srgbClr val="FFFFFF"/>
              </a:buClr>
              <a:buSzPts val="12000"/>
              <a:buFont typeface="Arial"/>
              <a:buNone/>
              <a:defRPr sz="12000">
                <a:solidFill>
                  <a:srgbClr val="FFFFFF"/>
                </a:solidFill>
                <a:latin typeface="Arial"/>
                <a:ea typeface="Arial"/>
                <a:cs typeface="Arial"/>
                <a:sym typeface="Arial"/>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15" name="Google Shape;15;p2"/>
          <p:cNvSpPr txBox="1">
            <a:spLocks noGrp="1"/>
          </p:cNvSpPr>
          <p:nvPr>
            <p:ph type="sldNum" idx="12"/>
          </p:nvPr>
        </p:nvSpPr>
        <p:spPr>
          <a:xfrm>
            <a:off x="22420583" y="12716426"/>
            <a:ext cx="287021" cy="2921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FFFFFF"/>
              </a:buClr>
              <a:buSzPts val="1800"/>
              <a:buFont typeface="Arial"/>
              <a:buNone/>
              <a:defRPr sz="1800">
                <a:solidFill>
                  <a:srgbClr val="FFFFFF"/>
                </a:solidFill>
                <a:latin typeface="Arial"/>
                <a:ea typeface="Arial"/>
                <a:cs typeface="Arial"/>
                <a:sym typeface="Arial"/>
              </a:defRPr>
            </a:lvl1pPr>
            <a:lvl2pPr marL="0" lvl="1" indent="0" algn="r">
              <a:lnSpc>
                <a:spcPct val="100000"/>
              </a:lnSpc>
              <a:spcBef>
                <a:spcPts val="0"/>
              </a:spcBef>
              <a:spcAft>
                <a:spcPts val="0"/>
              </a:spcAft>
              <a:buClr>
                <a:srgbClr val="FFFFFF"/>
              </a:buClr>
              <a:buSzPts val="1800"/>
              <a:buFont typeface="Arial"/>
              <a:buNone/>
              <a:defRPr sz="1800">
                <a:solidFill>
                  <a:srgbClr val="FFFFFF"/>
                </a:solidFill>
                <a:latin typeface="Arial"/>
                <a:ea typeface="Arial"/>
                <a:cs typeface="Arial"/>
                <a:sym typeface="Arial"/>
              </a:defRPr>
            </a:lvl2pPr>
            <a:lvl3pPr marL="0" lvl="2" indent="0" algn="r">
              <a:lnSpc>
                <a:spcPct val="100000"/>
              </a:lnSpc>
              <a:spcBef>
                <a:spcPts val="0"/>
              </a:spcBef>
              <a:spcAft>
                <a:spcPts val="0"/>
              </a:spcAft>
              <a:buClr>
                <a:srgbClr val="FFFFFF"/>
              </a:buClr>
              <a:buSzPts val="1800"/>
              <a:buFont typeface="Arial"/>
              <a:buNone/>
              <a:defRPr sz="1800">
                <a:solidFill>
                  <a:srgbClr val="FFFFFF"/>
                </a:solidFill>
                <a:latin typeface="Arial"/>
                <a:ea typeface="Arial"/>
                <a:cs typeface="Arial"/>
                <a:sym typeface="Arial"/>
              </a:defRPr>
            </a:lvl3pPr>
            <a:lvl4pPr marL="0" lvl="3" indent="0" algn="r">
              <a:lnSpc>
                <a:spcPct val="100000"/>
              </a:lnSpc>
              <a:spcBef>
                <a:spcPts val="0"/>
              </a:spcBef>
              <a:spcAft>
                <a:spcPts val="0"/>
              </a:spcAft>
              <a:buClr>
                <a:srgbClr val="FFFFFF"/>
              </a:buClr>
              <a:buSzPts val="1800"/>
              <a:buFont typeface="Arial"/>
              <a:buNone/>
              <a:defRPr sz="1800">
                <a:solidFill>
                  <a:srgbClr val="FFFFFF"/>
                </a:solidFill>
                <a:latin typeface="Arial"/>
                <a:ea typeface="Arial"/>
                <a:cs typeface="Arial"/>
                <a:sym typeface="Arial"/>
              </a:defRPr>
            </a:lvl4pPr>
            <a:lvl5pPr marL="0" lvl="4" indent="0" algn="r">
              <a:lnSpc>
                <a:spcPct val="100000"/>
              </a:lnSpc>
              <a:spcBef>
                <a:spcPts val="0"/>
              </a:spcBef>
              <a:spcAft>
                <a:spcPts val="0"/>
              </a:spcAft>
              <a:buClr>
                <a:srgbClr val="FFFFFF"/>
              </a:buClr>
              <a:buSzPts val="1800"/>
              <a:buFont typeface="Arial"/>
              <a:buNone/>
              <a:defRPr sz="1800">
                <a:solidFill>
                  <a:srgbClr val="FFFFFF"/>
                </a:solidFill>
                <a:latin typeface="Arial"/>
                <a:ea typeface="Arial"/>
                <a:cs typeface="Arial"/>
                <a:sym typeface="Arial"/>
              </a:defRPr>
            </a:lvl5pPr>
            <a:lvl6pPr marL="0" lvl="5" indent="0" algn="r">
              <a:lnSpc>
                <a:spcPct val="100000"/>
              </a:lnSpc>
              <a:spcBef>
                <a:spcPts val="0"/>
              </a:spcBef>
              <a:spcAft>
                <a:spcPts val="0"/>
              </a:spcAft>
              <a:buClr>
                <a:srgbClr val="FFFFFF"/>
              </a:buClr>
              <a:buSzPts val="1800"/>
              <a:buFont typeface="Arial"/>
              <a:buNone/>
              <a:defRPr sz="1800">
                <a:solidFill>
                  <a:srgbClr val="FFFFFF"/>
                </a:solidFill>
                <a:latin typeface="Arial"/>
                <a:ea typeface="Arial"/>
                <a:cs typeface="Arial"/>
                <a:sym typeface="Arial"/>
              </a:defRPr>
            </a:lvl6pPr>
            <a:lvl7pPr marL="0" lvl="6" indent="0" algn="r">
              <a:lnSpc>
                <a:spcPct val="100000"/>
              </a:lnSpc>
              <a:spcBef>
                <a:spcPts val="0"/>
              </a:spcBef>
              <a:spcAft>
                <a:spcPts val="0"/>
              </a:spcAft>
              <a:buClr>
                <a:srgbClr val="FFFFFF"/>
              </a:buClr>
              <a:buSzPts val="1800"/>
              <a:buFont typeface="Arial"/>
              <a:buNone/>
              <a:defRPr sz="1800">
                <a:solidFill>
                  <a:srgbClr val="FFFFFF"/>
                </a:solidFill>
                <a:latin typeface="Arial"/>
                <a:ea typeface="Arial"/>
                <a:cs typeface="Arial"/>
                <a:sym typeface="Arial"/>
              </a:defRPr>
            </a:lvl7pPr>
            <a:lvl8pPr marL="0" lvl="7" indent="0" algn="r">
              <a:lnSpc>
                <a:spcPct val="100000"/>
              </a:lnSpc>
              <a:spcBef>
                <a:spcPts val="0"/>
              </a:spcBef>
              <a:spcAft>
                <a:spcPts val="0"/>
              </a:spcAft>
              <a:buClr>
                <a:srgbClr val="FFFFFF"/>
              </a:buClr>
              <a:buSzPts val="1800"/>
              <a:buFont typeface="Arial"/>
              <a:buNone/>
              <a:defRPr sz="1800">
                <a:solidFill>
                  <a:srgbClr val="FFFFFF"/>
                </a:solidFill>
                <a:latin typeface="Arial"/>
                <a:ea typeface="Arial"/>
                <a:cs typeface="Arial"/>
                <a:sym typeface="Arial"/>
              </a:defRPr>
            </a:lvl8pPr>
            <a:lvl9pPr marL="0" lvl="8" indent="0" algn="r">
              <a:lnSpc>
                <a:spcPct val="100000"/>
              </a:lnSpc>
              <a:spcBef>
                <a:spcPts val="0"/>
              </a:spcBef>
              <a:spcAft>
                <a:spcPts val="0"/>
              </a:spcAft>
              <a:buClr>
                <a:srgbClr val="FFFFFF"/>
              </a:buClr>
              <a:buSzPts val="1800"/>
              <a:buFont typeface="Arial"/>
              <a:buNone/>
              <a:defRPr sz="1800">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89" name="Google Shape;89;p12"/>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90" name="Google Shape;90;p12"/>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1"/>
        <p:cNvGrpSpPr/>
        <p:nvPr/>
      </p:nvGrpSpPr>
      <p:grpSpPr>
        <a:xfrm>
          <a:off x="0" y="0"/>
          <a:ext cx="0" cy="0"/>
          <a:chOff x="0" y="0"/>
          <a:chExt cx="0" cy="0"/>
        </a:xfrm>
      </p:grpSpPr>
      <p:sp>
        <p:nvSpPr>
          <p:cNvPr id="92" name="Google Shape;92;p13"/>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93" name="Google Shape;93;p13"/>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94" name="Google Shape;94;p13"/>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4"/>
          <p:cNvSpPr txBox="1">
            <a:spLocks noGrp="1"/>
          </p:cNvSpPr>
          <p:nvPr>
            <p:ph type="body" idx="1"/>
          </p:nvPr>
        </p:nvSpPr>
        <p:spPr>
          <a:xfrm>
            <a:off x="10366376" y="1974851"/>
            <a:ext cx="12344400" cy="9747250"/>
          </a:xfrm>
          <a:prstGeom prst="rect">
            <a:avLst/>
          </a:prstGeom>
          <a:noFill/>
          <a:ln>
            <a:noFill/>
          </a:ln>
        </p:spPr>
        <p:txBody>
          <a:bodyPr spcFirstLastPara="1" wrap="square" lIns="91425" tIns="45700" rIns="91425" bIns="45700" anchor="t" anchorCtr="0">
            <a:normAutofit/>
          </a:bodyPr>
          <a:lstStyle>
            <a:lvl1pPr marL="457200" lvl="0" indent="-635000" algn="l">
              <a:lnSpc>
                <a:spcPct val="90000"/>
              </a:lnSpc>
              <a:spcBef>
                <a:spcPts val="2000"/>
              </a:spcBef>
              <a:spcAft>
                <a:spcPts val="0"/>
              </a:spcAft>
              <a:buClr>
                <a:schemeClr val="dk1"/>
              </a:buClr>
              <a:buSzPts val="6400"/>
              <a:buChar char="•"/>
              <a:defRPr sz="6400"/>
            </a:lvl1pPr>
            <a:lvl2pPr marL="914400" lvl="1" indent="-584200" algn="l">
              <a:lnSpc>
                <a:spcPct val="90000"/>
              </a:lnSpc>
              <a:spcBef>
                <a:spcPts val="1000"/>
              </a:spcBef>
              <a:spcAft>
                <a:spcPts val="0"/>
              </a:spcAft>
              <a:buClr>
                <a:schemeClr val="dk1"/>
              </a:buClr>
              <a:buSzPts val="5600"/>
              <a:buChar char="•"/>
              <a:defRPr sz="5600"/>
            </a:lvl2pPr>
            <a:lvl3pPr marL="1371600" lvl="2" indent="-533400" algn="l">
              <a:lnSpc>
                <a:spcPct val="90000"/>
              </a:lnSpc>
              <a:spcBef>
                <a:spcPts val="1000"/>
              </a:spcBef>
              <a:spcAft>
                <a:spcPts val="0"/>
              </a:spcAft>
              <a:buClr>
                <a:schemeClr val="dk1"/>
              </a:buClr>
              <a:buSzPts val="4800"/>
              <a:buChar char="•"/>
              <a:defRPr sz="4800"/>
            </a:lvl3pPr>
            <a:lvl4pPr marL="1828800" lvl="3" indent="-482600" algn="l">
              <a:lnSpc>
                <a:spcPct val="90000"/>
              </a:lnSpc>
              <a:spcBef>
                <a:spcPts val="1000"/>
              </a:spcBef>
              <a:spcAft>
                <a:spcPts val="0"/>
              </a:spcAft>
              <a:buClr>
                <a:schemeClr val="dk1"/>
              </a:buClr>
              <a:buSzPts val="4000"/>
              <a:buChar char="•"/>
              <a:defRPr sz="4000"/>
            </a:lvl4pPr>
            <a:lvl5pPr marL="2286000" lvl="4" indent="-482600" algn="l">
              <a:lnSpc>
                <a:spcPct val="90000"/>
              </a:lnSpc>
              <a:spcBef>
                <a:spcPts val="1000"/>
              </a:spcBef>
              <a:spcAft>
                <a:spcPts val="0"/>
              </a:spcAft>
              <a:buClr>
                <a:schemeClr val="dk1"/>
              </a:buClr>
              <a:buSzPts val="4000"/>
              <a:buChar char="•"/>
              <a:defRPr sz="4000"/>
            </a:lvl5pPr>
            <a:lvl6pPr marL="2743200" lvl="5" indent="-482600" algn="l">
              <a:lnSpc>
                <a:spcPct val="90000"/>
              </a:lnSpc>
              <a:spcBef>
                <a:spcPts val="1000"/>
              </a:spcBef>
              <a:spcAft>
                <a:spcPts val="0"/>
              </a:spcAft>
              <a:buClr>
                <a:schemeClr val="dk1"/>
              </a:buClr>
              <a:buSzPts val="4000"/>
              <a:buChar char="•"/>
              <a:defRPr sz="4000"/>
            </a:lvl6pPr>
            <a:lvl7pPr marL="3200400" lvl="6" indent="-482600" algn="l">
              <a:lnSpc>
                <a:spcPct val="90000"/>
              </a:lnSpc>
              <a:spcBef>
                <a:spcPts val="1000"/>
              </a:spcBef>
              <a:spcAft>
                <a:spcPts val="0"/>
              </a:spcAft>
              <a:buClr>
                <a:schemeClr val="dk1"/>
              </a:buClr>
              <a:buSzPts val="4000"/>
              <a:buChar char="•"/>
              <a:defRPr sz="4000"/>
            </a:lvl7pPr>
            <a:lvl8pPr marL="3657600" lvl="7" indent="-482600" algn="l">
              <a:lnSpc>
                <a:spcPct val="90000"/>
              </a:lnSpc>
              <a:spcBef>
                <a:spcPts val="1000"/>
              </a:spcBef>
              <a:spcAft>
                <a:spcPts val="0"/>
              </a:spcAft>
              <a:buClr>
                <a:schemeClr val="dk1"/>
              </a:buClr>
              <a:buSzPts val="4000"/>
              <a:buChar char="•"/>
              <a:defRPr sz="4000"/>
            </a:lvl8pPr>
            <a:lvl9pPr marL="4114800" lvl="8" indent="-482600" algn="l">
              <a:lnSpc>
                <a:spcPct val="90000"/>
              </a:lnSpc>
              <a:spcBef>
                <a:spcPts val="1000"/>
              </a:spcBef>
              <a:spcAft>
                <a:spcPts val="0"/>
              </a:spcAft>
              <a:buClr>
                <a:schemeClr val="dk1"/>
              </a:buClr>
              <a:buSzPts val="4000"/>
              <a:buChar char="•"/>
              <a:defRPr sz="4000"/>
            </a:lvl9pPr>
          </a:lstStyle>
          <a:p>
            <a:endParaRPr/>
          </a:p>
        </p:txBody>
      </p:sp>
      <p:sp>
        <p:nvSpPr>
          <p:cNvPr id="98" name="Google Shape;98;p14"/>
          <p:cNvSpPr txBox="1">
            <a:spLocks noGrp="1"/>
          </p:cNvSpPr>
          <p:nvPr>
            <p:ph type="body" idx="2"/>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3200"/>
              <a:buNone/>
              <a:defRPr sz="3200"/>
            </a:lvl1pPr>
            <a:lvl2pPr marL="914400" lvl="1" indent="-228600" algn="l">
              <a:lnSpc>
                <a:spcPct val="90000"/>
              </a:lnSpc>
              <a:spcBef>
                <a:spcPts val="1000"/>
              </a:spcBef>
              <a:spcAft>
                <a:spcPts val="0"/>
              </a:spcAft>
              <a:buClr>
                <a:schemeClr val="dk1"/>
              </a:buClr>
              <a:buSzPts val="2800"/>
              <a:buNone/>
              <a:defRPr sz="2800"/>
            </a:lvl2pPr>
            <a:lvl3pPr marL="1371600" lvl="2" indent="-228600" algn="l">
              <a:lnSpc>
                <a:spcPct val="90000"/>
              </a:lnSpc>
              <a:spcBef>
                <a:spcPts val="1000"/>
              </a:spcBef>
              <a:spcAft>
                <a:spcPts val="0"/>
              </a:spcAft>
              <a:buClr>
                <a:schemeClr val="dk1"/>
              </a:buClr>
              <a:buSzPts val="2400"/>
              <a:buNone/>
              <a:defRPr sz="2400"/>
            </a:lvl3pPr>
            <a:lvl4pPr marL="1828800" lvl="3" indent="-228600" algn="l">
              <a:lnSpc>
                <a:spcPct val="90000"/>
              </a:lnSpc>
              <a:spcBef>
                <a:spcPts val="1000"/>
              </a:spcBef>
              <a:spcAft>
                <a:spcPts val="0"/>
              </a:spcAft>
              <a:buClr>
                <a:schemeClr val="dk1"/>
              </a:buClr>
              <a:buSzPts val="2000"/>
              <a:buNone/>
              <a:defRPr sz="2000"/>
            </a:lvl4pPr>
            <a:lvl5pPr marL="2286000" lvl="4" indent="-228600" algn="l">
              <a:lnSpc>
                <a:spcPct val="90000"/>
              </a:lnSpc>
              <a:spcBef>
                <a:spcPts val="1000"/>
              </a:spcBef>
              <a:spcAft>
                <a:spcPts val="0"/>
              </a:spcAft>
              <a:buClr>
                <a:schemeClr val="dk1"/>
              </a:buClr>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99" name="Google Shape;99;p14"/>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100" name="Google Shape;100;p14"/>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101" name="Google Shape;101;p14"/>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5"/>
          <p:cNvSpPr>
            <a:spLocks noGrp="1"/>
          </p:cNvSpPr>
          <p:nvPr>
            <p:ph type="pic" idx="2"/>
          </p:nvPr>
        </p:nvSpPr>
        <p:spPr>
          <a:xfrm>
            <a:off x="10366376" y="1974851"/>
            <a:ext cx="12344400" cy="9747250"/>
          </a:xfrm>
          <a:prstGeom prst="rect">
            <a:avLst/>
          </a:prstGeom>
          <a:noFill/>
          <a:ln>
            <a:noFill/>
          </a:ln>
        </p:spPr>
      </p:sp>
      <p:sp>
        <p:nvSpPr>
          <p:cNvPr id="105" name="Google Shape;105;p15"/>
          <p:cNvSpPr txBox="1">
            <a:spLocks noGrp="1"/>
          </p:cNvSpPr>
          <p:nvPr>
            <p:ph type="body" idx="1"/>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3200"/>
              <a:buNone/>
              <a:defRPr sz="3200"/>
            </a:lvl1pPr>
            <a:lvl2pPr marL="914400" lvl="1" indent="-228600" algn="l">
              <a:lnSpc>
                <a:spcPct val="90000"/>
              </a:lnSpc>
              <a:spcBef>
                <a:spcPts val="1000"/>
              </a:spcBef>
              <a:spcAft>
                <a:spcPts val="0"/>
              </a:spcAft>
              <a:buClr>
                <a:schemeClr val="dk1"/>
              </a:buClr>
              <a:buSzPts val="2800"/>
              <a:buNone/>
              <a:defRPr sz="2800"/>
            </a:lvl2pPr>
            <a:lvl3pPr marL="1371600" lvl="2" indent="-228600" algn="l">
              <a:lnSpc>
                <a:spcPct val="90000"/>
              </a:lnSpc>
              <a:spcBef>
                <a:spcPts val="1000"/>
              </a:spcBef>
              <a:spcAft>
                <a:spcPts val="0"/>
              </a:spcAft>
              <a:buClr>
                <a:schemeClr val="dk1"/>
              </a:buClr>
              <a:buSzPts val="2400"/>
              <a:buNone/>
              <a:defRPr sz="2400"/>
            </a:lvl3pPr>
            <a:lvl4pPr marL="1828800" lvl="3" indent="-228600" algn="l">
              <a:lnSpc>
                <a:spcPct val="90000"/>
              </a:lnSpc>
              <a:spcBef>
                <a:spcPts val="1000"/>
              </a:spcBef>
              <a:spcAft>
                <a:spcPts val="0"/>
              </a:spcAft>
              <a:buClr>
                <a:schemeClr val="dk1"/>
              </a:buClr>
              <a:buSzPts val="2000"/>
              <a:buNone/>
              <a:defRPr sz="2000"/>
            </a:lvl4pPr>
            <a:lvl5pPr marL="2286000" lvl="4" indent="-228600" algn="l">
              <a:lnSpc>
                <a:spcPct val="90000"/>
              </a:lnSpc>
              <a:spcBef>
                <a:spcPts val="1000"/>
              </a:spcBef>
              <a:spcAft>
                <a:spcPts val="0"/>
              </a:spcAft>
              <a:buClr>
                <a:schemeClr val="dk1"/>
              </a:buClr>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06" name="Google Shape;106;p15"/>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107" name="Google Shape;107;p15"/>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108" name="Google Shape;108;p15"/>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rot="5400000">
            <a:off x="7840662" y="-2513012"/>
            <a:ext cx="8702676" cy="2103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12" name="Google Shape;112;p16"/>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113" name="Google Shape;113;p16"/>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114" name="Google Shape;114;p16"/>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rot="5400000">
            <a:off x="14266862" y="3913188"/>
            <a:ext cx="11623676" cy="5257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7"/>
          <p:cNvSpPr txBox="1">
            <a:spLocks noGrp="1"/>
          </p:cNvSpPr>
          <p:nvPr>
            <p:ph type="body" idx="1"/>
          </p:nvPr>
        </p:nvSpPr>
        <p:spPr>
          <a:xfrm rot="5400000">
            <a:off x="3598862" y="-1192212"/>
            <a:ext cx="11623676" cy="15468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18" name="Google Shape;118;p17"/>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119" name="Google Shape;119;p17"/>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120" name="Google Shape;120;p17"/>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rvices 1" type="tx">
  <p:cSld name="TITLE_AND_BODY">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p:nvPr/>
        </p:nvSpPr>
        <p:spPr>
          <a:xfrm>
            <a:off x="-1" y="-2"/>
            <a:ext cx="8121600" cy="13716002"/>
          </a:xfrm>
          <a:prstGeom prst="rect">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 name="Google Shape;18;p3"/>
          <p:cNvSpPr txBox="1">
            <a:spLocks noGrp="1"/>
          </p:cNvSpPr>
          <p:nvPr>
            <p:ph type="body" idx="1"/>
          </p:nvPr>
        </p:nvSpPr>
        <p:spPr>
          <a:xfrm>
            <a:off x="1245603" y="4900843"/>
            <a:ext cx="6033604" cy="202692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19" name="Google Shape;19;p3"/>
          <p:cNvSpPr txBox="1">
            <a:spLocks noGrp="1"/>
          </p:cNvSpPr>
          <p:nvPr>
            <p:ph type="body" idx="2"/>
          </p:nvPr>
        </p:nvSpPr>
        <p:spPr>
          <a:xfrm>
            <a:off x="1245603" y="7351762"/>
            <a:ext cx="6033604" cy="370078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20" name="Google Shape;20;p3"/>
          <p:cNvSpPr txBox="1">
            <a:spLocks noGrp="1"/>
          </p:cNvSpPr>
          <p:nvPr>
            <p:ph type="body" idx="3"/>
          </p:nvPr>
        </p:nvSpPr>
        <p:spPr>
          <a:xfrm>
            <a:off x="8959799" y="3899699"/>
            <a:ext cx="6033603" cy="41910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21" name="Google Shape;21;p3"/>
          <p:cNvSpPr txBox="1">
            <a:spLocks noGrp="1"/>
          </p:cNvSpPr>
          <p:nvPr>
            <p:ph type="body" idx="4"/>
          </p:nvPr>
        </p:nvSpPr>
        <p:spPr>
          <a:xfrm>
            <a:off x="8959799" y="4526001"/>
            <a:ext cx="6033603" cy="228346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22" name="Google Shape;22;p3"/>
          <p:cNvSpPr txBox="1">
            <a:spLocks noGrp="1"/>
          </p:cNvSpPr>
          <p:nvPr>
            <p:ph type="body" idx="5"/>
          </p:nvPr>
        </p:nvSpPr>
        <p:spPr>
          <a:xfrm>
            <a:off x="15827897" y="3899699"/>
            <a:ext cx="6033603" cy="41910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23" name="Google Shape;23;p3"/>
          <p:cNvSpPr txBox="1">
            <a:spLocks noGrp="1"/>
          </p:cNvSpPr>
          <p:nvPr>
            <p:ph type="body" idx="6"/>
          </p:nvPr>
        </p:nvSpPr>
        <p:spPr>
          <a:xfrm>
            <a:off x="15827897" y="4526001"/>
            <a:ext cx="6033603" cy="228346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24" name="Google Shape;24;p3"/>
          <p:cNvSpPr txBox="1">
            <a:spLocks noGrp="1"/>
          </p:cNvSpPr>
          <p:nvPr>
            <p:ph type="body" idx="7"/>
          </p:nvPr>
        </p:nvSpPr>
        <p:spPr>
          <a:xfrm>
            <a:off x="8959799" y="8717025"/>
            <a:ext cx="6033603" cy="41910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25" name="Google Shape;25;p3"/>
          <p:cNvSpPr txBox="1">
            <a:spLocks noGrp="1"/>
          </p:cNvSpPr>
          <p:nvPr>
            <p:ph type="body" idx="8"/>
          </p:nvPr>
        </p:nvSpPr>
        <p:spPr>
          <a:xfrm>
            <a:off x="8959799" y="9343325"/>
            <a:ext cx="6033603" cy="181102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26" name="Google Shape;26;p3"/>
          <p:cNvSpPr txBox="1">
            <a:spLocks noGrp="1"/>
          </p:cNvSpPr>
          <p:nvPr>
            <p:ph type="body" idx="9"/>
          </p:nvPr>
        </p:nvSpPr>
        <p:spPr>
          <a:xfrm>
            <a:off x="15827897" y="8717025"/>
            <a:ext cx="6033603" cy="41910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27" name="Google Shape;27;p3"/>
          <p:cNvSpPr txBox="1">
            <a:spLocks noGrp="1"/>
          </p:cNvSpPr>
          <p:nvPr>
            <p:ph type="body" idx="13"/>
          </p:nvPr>
        </p:nvSpPr>
        <p:spPr>
          <a:xfrm>
            <a:off x="15827897" y="9343325"/>
            <a:ext cx="6033603" cy="1811021"/>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28" name="Google Shape;28;p3"/>
          <p:cNvSpPr txBox="1">
            <a:spLocks noGrp="1"/>
          </p:cNvSpPr>
          <p:nvPr>
            <p:ph type="sldNum" idx="12"/>
          </p:nvPr>
        </p:nvSpPr>
        <p:spPr>
          <a:xfrm>
            <a:off x="21874360" y="12392576"/>
            <a:ext cx="835721" cy="712838"/>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1pPr>
            <a:lvl2pPr marL="0" lvl="1"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2pPr>
            <a:lvl3pPr marL="0" lvl="2"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3pPr>
            <a:lvl4pPr marL="0" lvl="3"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4pPr>
            <a:lvl5pPr marL="0" lvl="4"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5pPr>
            <a:lvl6pPr marL="0" lvl="5"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6pPr>
            <a:lvl7pPr marL="0" lvl="6"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7pPr>
            <a:lvl8pPr marL="0" lvl="7"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8pPr>
            <a:lvl9pPr marL="0" lvl="8"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9pPr>
          </a:lstStyle>
          <a:p>
            <a:pPr marL="0" lvl="0" indent="0" algn="r" rtl="0">
              <a:spcBef>
                <a:spcPts val="0"/>
              </a:spcBef>
              <a:spcAft>
                <a:spcPts val="0"/>
              </a:spcAft>
              <a:buNone/>
            </a:pPr>
            <a:fld id="{00000000-1234-1234-1234-123412341234}" type="slidenum">
              <a:rPr lang="es-ES"/>
              <a:t>‹Nº›</a:t>
            </a:fld>
            <a:endParaRPr b="0" i="0" u="none" strike="noStrike" cap="none"/>
          </a:p>
        </p:txBody>
      </p:sp>
      <p:pic>
        <p:nvPicPr>
          <p:cNvPr id="29" name="Google Shape;29;p3" descr="CIIIA_Logo tipografico blanco.png"/>
          <p:cNvPicPr preferRelativeResize="0"/>
          <p:nvPr/>
        </p:nvPicPr>
        <p:blipFill rotWithShape="1">
          <a:blip r:embed="rId2">
            <a:alphaModFix/>
          </a:blip>
          <a:srcRect/>
          <a:stretch/>
        </p:blipFill>
        <p:spPr>
          <a:xfrm>
            <a:off x="1676398" y="12730886"/>
            <a:ext cx="920672" cy="217662"/>
          </a:xfrm>
          <a:prstGeom prst="rect">
            <a:avLst/>
          </a:prstGeom>
          <a:noFill/>
          <a:ln>
            <a:noFill/>
          </a:ln>
        </p:spPr>
      </p:pic>
      <p:sp>
        <p:nvSpPr>
          <p:cNvPr id="30" name="Google Shape;30;p3"/>
          <p:cNvSpPr txBox="1"/>
          <p:nvPr/>
        </p:nvSpPr>
        <p:spPr>
          <a:xfrm rot="-5400000">
            <a:off x="-850569" y="3085658"/>
            <a:ext cx="3356103" cy="487681"/>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BFBFBF"/>
              </a:buClr>
              <a:buSzPts val="2000"/>
              <a:buFont typeface="Arial"/>
              <a:buNone/>
            </a:pPr>
            <a:r>
              <a:rPr lang="es-ES" sz="2000" b="0" i="0" u="none" strike="noStrike" cap="none">
                <a:solidFill>
                  <a:srgbClr val="BFBFBF"/>
                </a:solidFill>
                <a:latin typeface="Arial"/>
                <a:ea typeface="Arial"/>
                <a:cs typeface="Arial"/>
                <a:sym typeface="Arial"/>
              </a:rPr>
              <a:t>WWW.CIIIA.XYZ</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hart 1">
  <p:cSld name="Chart 1">
    <p:bg>
      <p:bgPr>
        <a:solidFill>
          <a:srgbClr val="FFFFFF"/>
        </a:soli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body" idx="1"/>
          </p:nvPr>
        </p:nvSpPr>
        <p:spPr>
          <a:xfrm>
            <a:off x="1676399" y="1978275"/>
            <a:ext cx="21031200" cy="977901"/>
          </a:xfrm>
          <a:prstGeom prst="rect">
            <a:avLst/>
          </a:prstGeom>
          <a:noFill/>
          <a:ln>
            <a:noFill/>
          </a:ln>
        </p:spPr>
        <p:txBody>
          <a:bodyPr spcFirstLastPara="1" wrap="square" lIns="0" tIns="0" rIns="0" bIns="0" anchor="t" anchorCtr="0">
            <a:spAutoFit/>
          </a:bodyPr>
          <a:lstStyle>
            <a:lvl1pPr marL="457200" lvl="0" indent="-228600" algn="ctr">
              <a:lnSpc>
                <a:spcPct val="90000"/>
              </a:lnSpc>
              <a:spcBef>
                <a:spcPts val="2000"/>
              </a:spcBef>
              <a:spcAft>
                <a:spcPts val="0"/>
              </a:spcAft>
              <a:buClr>
                <a:srgbClr val="000000"/>
              </a:buClr>
              <a:buSzPts val="6400"/>
              <a:buFont typeface="Arial"/>
              <a:buNone/>
              <a:defRPr sz="6400" cap="none">
                <a:latin typeface="Arial"/>
                <a:ea typeface="Arial"/>
                <a:cs typeface="Arial"/>
                <a:sym typeface="Arial"/>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33" name="Google Shape;33;p4"/>
          <p:cNvSpPr txBox="1">
            <a:spLocks noGrp="1"/>
          </p:cNvSpPr>
          <p:nvPr>
            <p:ph type="sldNum" idx="12"/>
          </p:nvPr>
        </p:nvSpPr>
        <p:spPr>
          <a:xfrm>
            <a:off x="21871883" y="12387167"/>
            <a:ext cx="835721" cy="712839"/>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1pPr>
            <a:lvl2pPr marL="0" lvl="1"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2pPr>
            <a:lvl3pPr marL="0" lvl="2"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3pPr>
            <a:lvl4pPr marL="0" lvl="3"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4pPr>
            <a:lvl5pPr marL="0" lvl="4"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5pPr>
            <a:lvl6pPr marL="0" lvl="5"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6pPr>
            <a:lvl7pPr marL="0" lvl="6"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7pPr>
            <a:lvl8pPr marL="0" lvl="7"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8pPr>
            <a:lvl9pPr marL="0" lvl="8" indent="0" algn="r">
              <a:lnSpc>
                <a:spcPct val="100000"/>
              </a:lnSpc>
              <a:spcBef>
                <a:spcPts val="0"/>
              </a:spcBef>
              <a:spcAft>
                <a:spcPts val="0"/>
              </a:spcAft>
              <a:buClr>
                <a:srgbClr val="000000"/>
              </a:buClr>
              <a:buSzPts val="6000"/>
              <a:buFont typeface="Aldrich"/>
              <a:buNone/>
              <a:defRPr sz="6000">
                <a:solidFill>
                  <a:srgbClr val="000000"/>
                </a:solidFill>
                <a:latin typeface="Aldrich"/>
                <a:ea typeface="Aldrich"/>
                <a:cs typeface="Aldrich"/>
                <a:sym typeface="Aldrich"/>
              </a:defRPr>
            </a:lvl9pPr>
          </a:lstStyle>
          <a:p>
            <a:pPr marL="0" lvl="0" indent="0" algn="r" rtl="0">
              <a:spcBef>
                <a:spcPts val="0"/>
              </a:spcBef>
              <a:spcAft>
                <a:spcPts val="0"/>
              </a:spcAft>
              <a:buNone/>
            </a:pPr>
            <a:fld id="{00000000-1234-1234-1234-123412341234}" type="slidenum">
              <a:rPr lang="es-ES"/>
              <a:t>‹Nº›</a:t>
            </a:fld>
            <a:endParaRPr b="0" i="0" u="none" strike="noStrike" cap="none"/>
          </a:p>
        </p:txBody>
      </p:sp>
      <p:pic>
        <p:nvPicPr>
          <p:cNvPr id="34" name="Google Shape;34;p4" descr="CIIIA_Logo tipografico negro.png"/>
          <p:cNvPicPr preferRelativeResize="0"/>
          <p:nvPr/>
        </p:nvPicPr>
        <p:blipFill rotWithShape="1">
          <a:blip r:embed="rId2">
            <a:alphaModFix/>
          </a:blip>
          <a:srcRect/>
          <a:stretch/>
        </p:blipFill>
        <p:spPr>
          <a:xfrm>
            <a:off x="1676398" y="12730886"/>
            <a:ext cx="920672" cy="217662"/>
          </a:xfrm>
          <a:prstGeom prst="rect">
            <a:avLst/>
          </a:prstGeom>
          <a:noFill/>
          <a:ln>
            <a:noFill/>
          </a:ln>
        </p:spPr>
      </p:pic>
      <p:sp>
        <p:nvSpPr>
          <p:cNvPr id="35" name="Google Shape;35;p4"/>
          <p:cNvSpPr txBox="1"/>
          <p:nvPr/>
        </p:nvSpPr>
        <p:spPr>
          <a:xfrm rot="-5400000">
            <a:off x="-850569" y="3085658"/>
            <a:ext cx="3356103" cy="487681"/>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BFBFBF"/>
              </a:buClr>
              <a:buSzPts val="2000"/>
              <a:buFont typeface="Arial"/>
              <a:buNone/>
            </a:pPr>
            <a:r>
              <a:rPr lang="es-ES" sz="2000" b="0" i="0" u="none" strike="noStrike" cap="none">
                <a:solidFill>
                  <a:srgbClr val="BFBFBF"/>
                </a:solidFill>
                <a:latin typeface="Arial"/>
                <a:ea typeface="Arial"/>
                <a:cs typeface="Arial"/>
                <a:sym typeface="Arial"/>
              </a:rPr>
              <a:t>WWW.CIIIA.XYZ</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reak Slide 2 copy">
  <p:cSld name="Break Slide 2 copy">
    <p:spTree>
      <p:nvGrpSpPr>
        <p:cNvPr id="1" name="Shape 36"/>
        <p:cNvGrpSpPr/>
        <p:nvPr/>
      </p:nvGrpSpPr>
      <p:grpSpPr>
        <a:xfrm>
          <a:off x="0" y="0"/>
          <a:ext cx="0" cy="0"/>
          <a:chOff x="0" y="0"/>
          <a:chExt cx="0" cy="0"/>
        </a:xfrm>
      </p:grpSpPr>
      <p:cxnSp>
        <p:nvCxnSpPr>
          <p:cNvPr id="37" name="Google Shape;37;p5"/>
          <p:cNvCxnSpPr/>
          <p:nvPr/>
        </p:nvCxnSpPr>
        <p:spPr>
          <a:xfrm flipH="1">
            <a:off x="11832000" y="10641731"/>
            <a:ext cx="720001" cy="1"/>
          </a:xfrm>
          <a:prstGeom prst="straightConnector1">
            <a:avLst/>
          </a:prstGeom>
          <a:noFill/>
          <a:ln w="50800" cap="flat" cmpd="sng">
            <a:solidFill>
              <a:srgbClr val="FFFFFF"/>
            </a:solidFill>
            <a:prstDash val="solid"/>
            <a:miter lim="8000"/>
            <a:headEnd type="none" w="sm" len="sm"/>
            <a:tailEnd type="none" w="sm" len="sm"/>
          </a:ln>
        </p:spPr>
      </p:cxnSp>
      <p:sp>
        <p:nvSpPr>
          <p:cNvPr id="38" name="Google Shape;38;p5"/>
          <p:cNvSpPr txBox="1">
            <a:spLocks noGrp="1"/>
          </p:cNvSpPr>
          <p:nvPr>
            <p:ph type="body" idx="1"/>
          </p:nvPr>
        </p:nvSpPr>
        <p:spPr>
          <a:xfrm>
            <a:off x="1676402" y="11255085"/>
            <a:ext cx="21031202" cy="576581"/>
          </a:xfrm>
          <a:prstGeom prst="rect">
            <a:avLst/>
          </a:prstGeom>
          <a:noFill/>
          <a:ln>
            <a:noFill/>
          </a:ln>
        </p:spPr>
        <p:txBody>
          <a:bodyPr spcFirstLastPara="1" wrap="square" lIns="91425" tIns="91425" rIns="91425" bIns="91425" anchor="ctr" anchorCtr="0">
            <a:spAutoFit/>
          </a:bodyPr>
          <a:lstStyle>
            <a:lvl1pPr marL="457200" lvl="0" indent="-228600" algn="l">
              <a:lnSpc>
                <a:spcPct val="120000"/>
              </a:lnSpc>
              <a:spcBef>
                <a:spcPts val="1000"/>
              </a:spcBef>
              <a:spcAft>
                <a:spcPts val="0"/>
              </a:spcAft>
              <a:buClr>
                <a:srgbClr val="000000"/>
              </a:buClr>
              <a:buSzPts val="1800"/>
              <a:buNone/>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39" name="Google Shape;39;p5"/>
          <p:cNvSpPr txBox="1">
            <a:spLocks noGrp="1"/>
          </p:cNvSpPr>
          <p:nvPr>
            <p:ph type="body" idx="2"/>
          </p:nvPr>
        </p:nvSpPr>
        <p:spPr>
          <a:xfrm>
            <a:off x="1676401" y="6049269"/>
            <a:ext cx="21031201" cy="1338581"/>
          </a:xfrm>
          <a:prstGeom prst="rect">
            <a:avLst/>
          </a:prstGeom>
          <a:noFill/>
          <a:ln>
            <a:noFill/>
          </a:ln>
        </p:spPr>
        <p:txBody>
          <a:bodyPr spcFirstLastPara="1" wrap="square" lIns="91425" tIns="91425" rIns="91425" bIns="91425" anchor="ctr" anchorCtr="0">
            <a:spAutoFit/>
          </a:bodyPr>
          <a:lstStyle>
            <a:lvl1pPr marL="457200" lvl="0" indent="-228600" algn="ctr">
              <a:lnSpc>
                <a:spcPct val="90000"/>
              </a:lnSpc>
              <a:spcBef>
                <a:spcPts val="0"/>
              </a:spcBef>
              <a:spcAft>
                <a:spcPts val="0"/>
              </a:spcAft>
              <a:buClr>
                <a:srgbClr val="FFFFFF"/>
              </a:buClr>
              <a:buSzPts val="7500"/>
              <a:buFont typeface="Arial"/>
              <a:buNone/>
              <a:defRPr sz="7500" cap="none">
                <a:solidFill>
                  <a:srgbClr val="FFFFFF"/>
                </a:solidFill>
                <a:latin typeface="Arial"/>
                <a:ea typeface="Arial"/>
                <a:cs typeface="Arial"/>
                <a:sym typeface="Arial"/>
              </a:defRPr>
            </a:lvl1pPr>
            <a:lvl2pPr marL="914400" lvl="1" indent="-228600" algn="l">
              <a:lnSpc>
                <a:spcPct val="120000"/>
              </a:lnSpc>
              <a:spcBef>
                <a:spcPts val="1000"/>
              </a:spcBef>
              <a:spcAft>
                <a:spcPts val="0"/>
              </a:spcAft>
              <a:buClr>
                <a:srgbClr val="000000"/>
              </a:buClr>
              <a:buSzPts val="1800"/>
              <a:buNone/>
              <a:defRPr/>
            </a:lvl2pPr>
            <a:lvl3pPr marL="1371600" lvl="2" indent="-228600" algn="l">
              <a:lnSpc>
                <a:spcPct val="120000"/>
              </a:lnSpc>
              <a:spcBef>
                <a:spcPts val="1000"/>
              </a:spcBef>
              <a:spcAft>
                <a:spcPts val="0"/>
              </a:spcAft>
              <a:buClr>
                <a:srgbClr val="000000"/>
              </a:buClr>
              <a:buSzPts val="1800"/>
              <a:buNone/>
              <a:defRPr/>
            </a:lvl3pPr>
            <a:lvl4pPr marL="1828800" lvl="3" indent="-228600" algn="l">
              <a:lnSpc>
                <a:spcPct val="120000"/>
              </a:lnSpc>
              <a:spcBef>
                <a:spcPts val="1000"/>
              </a:spcBef>
              <a:spcAft>
                <a:spcPts val="0"/>
              </a:spcAft>
              <a:buClr>
                <a:srgbClr val="000000"/>
              </a:buClr>
              <a:buSzPts val="1800"/>
              <a:buNone/>
              <a:defRPr/>
            </a:lvl4pPr>
            <a:lvl5pPr marL="2286000" lvl="4" indent="-228600" algn="l">
              <a:lnSpc>
                <a:spcPct val="120000"/>
              </a:lnSpc>
              <a:spcBef>
                <a:spcPts val="1000"/>
              </a:spcBef>
              <a:spcAft>
                <a:spcPts val="0"/>
              </a:spcAft>
              <a:buClr>
                <a:srgbClr val="000000"/>
              </a:buClr>
              <a:buSzPts val="1800"/>
              <a:buNone/>
              <a:defRPr/>
            </a:lvl5pPr>
            <a:lvl6pPr marL="2743200" lvl="5" indent="-342900" algn="l">
              <a:lnSpc>
                <a:spcPct val="120000"/>
              </a:lnSpc>
              <a:spcBef>
                <a:spcPts val="1000"/>
              </a:spcBef>
              <a:spcAft>
                <a:spcPts val="0"/>
              </a:spcAft>
              <a:buClr>
                <a:srgbClr val="000000"/>
              </a:buClr>
              <a:buSzPts val="1800"/>
              <a:buChar char="•"/>
              <a:defRPr/>
            </a:lvl6pPr>
            <a:lvl7pPr marL="3200400" lvl="6" indent="-342900" algn="l">
              <a:lnSpc>
                <a:spcPct val="120000"/>
              </a:lnSpc>
              <a:spcBef>
                <a:spcPts val="1000"/>
              </a:spcBef>
              <a:spcAft>
                <a:spcPts val="0"/>
              </a:spcAft>
              <a:buClr>
                <a:srgbClr val="000000"/>
              </a:buClr>
              <a:buSzPts val="1800"/>
              <a:buChar char="•"/>
              <a:defRPr/>
            </a:lvl7pPr>
            <a:lvl8pPr marL="3657600" lvl="7" indent="-342900" algn="l">
              <a:lnSpc>
                <a:spcPct val="120000"/>
              </a:lnSpc>
              <a:spcBef>
                <a:spcPts val="1000"/>
              </a:spcBef>
              <a:spcAft>
                <a:spcPts val="0"/>
              </a:spcAft>
              <a:buClr>
                <a:srgbClr val="000000"/>
              </a:buClr>
              <a:buSzPts val="1800"/>
              <a:buChar char="•"/>
              <a:defRPr/>
            </a:lvl8pPr>
            <a:lvl9pPr marL="4114800" lvl="8" indent="-342900" algn="l">
              <a:lnSpc>
                <a:spcPct val="120000"/>
              </a:lnSpc>
              <a:spcBef>
                <a:spcPts val="1000"/>
              </a:spcBef>
              <a:spcAft>
                <a:spcPts val="0"/>
              </a:spcAft>
              <a:buClr>
                <a:srgbClr val="000000"/>
              </a:buClr>
              <a:buSzPts val="1800"/>
              <a:buChar char="•"/>
              <a:defRPr/>
            </a:lvl9pPr>
          </a:lstStyle>
          <a:p>
            <a:endParaRPr/>
          </a:p>
        </p:txBody>
      </p:sp>
      <p:sp>
        <p:nvSpPr>
          <p:cNvPr id="40" name="Google Shape;40;p5"/>
          <p:cNvSpPr txBox="1">
            <a:spLocks noGrp="1"/>
          </p:cNvSpPr>
          <p:nvPr>
            <p:ph type="sldNum" idx="12"/>
          </p:nvPr>
        </p:nvSpPr>
        <p:spPr>
          <a:xfrm>
            <a:off x="17018003" y="12379876"/>
            <a:ext cx="5689601" cy="7366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FFFFFF"/>
              </a:buClr>
              <a:buSzPts val="6000"/>
              <a:buFont typeface="Aldrich"/>
              <a:buNone/>
              <a:defRPr sz="6000">
                <a:latin typeface="Aldrich"/>
                <a:ea typeface="Aldrich"/>
                <a:cs typeface="Aldrich"/>
                <a:sym typeface="Aldrich"/>
              </a:defRPr>
            </a:lvl1pPr>
            <a:lvl2pPr marL="0" lvl="1" indent="0" algn="r">
              <a:lnSpc>
                <a:spcPct val="100000"/>
              </a:lnSpc>
              <a:spcBef>
                <a:spcPts val="0"/>
              </a:spcBef>
              <a:spcAft>
                <a:spcPts val="0"/>
              </a:spcAft>
              <a:buClr>
                <a:srgbClr val="FFFFFF"/>
              </a:buClr>
              <a:buSzPts val="6000"/>
              <a:buFont typeface="Aldrich"/>
              <a:buNone/>
              <a:defRPr sz="6000">
                <a:latin typeface="Aldrich"/>
                <a:ea typeface="Aldrich"/>
                <a:cs typeface="Aldrich"/>
                <a:sym typeface="Aldrich"/>
              </a:defRPr>
            </a:lvl2pPr>
            <a:lvl3pPr marL="0" lvl="2" indent="0" algn="r">
              <a:lnSpc>
                <a:spcPct val="100000"/>
              </a:lnSpc>
              <a:spcBef>
                <a:spcPts val="0"/>
              </a:spcBef>
              <a:spcAft>
                <a:spcPts val="0"/>
              </a:spcAft>
              <a:buClr>
                <a:srgbClr val="FFFFFF"/>
              </a:buClr>
              <a:buSzPts val="6000"/>
              <a:buFont typeface="Aldrich"/>
              <a:buNone/>
              <a:defRPr sz="6000">
                <a:latin typeface="Aldrich"/>
                <a:ea typeface="Aldrich"/>
                <a:cs typeface="Aldrich"/>
                <a:sym typeface="Aldrich"/>
              </a:defRPr>
            </a:lvl3pPr>
            <a:lvl4pPr marL="0" lvl="3" indent="0" algn="r">
              <a:lnSpc>
                <a:spcPct val="100000"/>
              </a:lnSpc>
              <a:spcBef>
                <a:spcPts val="0"/>
              </a:spcBef>
              <a:spcAft>
                <a:spcPts val="0"/>
              </a:spcAft>
              <a:buClr>
                <a:srgbClr val="FFFFFF"/>
              </a:buClr>
              <a:buSzPts val="6000"/>
              <a:buFont typeface="Aldrich"/>
              <a:buNone/>
              <a:defRPr sz="6000">
                <a:latin typeface="Aldrich"/>
                <a:ea typeface="Aldrich"/>
                <a:cs typeface="Aldrich"/>
                <a:sym typeface="Aldrich"/>
              </a:defRPr>
            </a:lvl4pPr>
            <a:lvl5pPr marL="0" lvl="4" indent="0" algn="r">
              <a:lnSpc>
                <a:spcPct val="100000"/>
              </a:lnSpc>
              <a:spcBef>
                <a:spcPts val="0"/>
              </a:spcBef>
              <a:spcAft>
                <a:spcPts val="0"/>
              </a:spcAft>
              <a:buClr>
                <a:srgbClr val="FFFFFF"/>
              </a:buClr>
              <a:buSzPts val="6000"/>
              <a:buFont typeface="Aldrich"/>
              <a:buNone/>
              <a:defRPr sz="6000">
                <a:latin typeface="Aldrich"/>
                <a:ea typeface="Aldrich"/>
                <a:cs typeface="Aldrich"/>
                <a:sym typeface="Aldrich"/>
              </a:defRPr>
            </a:lvl5pPr>
            <a:lvl6pPr marL="0" lvl="5" indent="0" algn="r">
              <a:lnSpc>
                <a:spcPct val="100000"/>
              </a:lnSpc>
              <a:spcBef>
                <a:spcPts val="0"/>
              </a:spcBef>
              <a:spcAft>
                <a:spcPts val="0"/>
              </a:spcAft>
              <a:buClr>
                <a:srgbClr val="FFFFFF"/>
              </a:buClr>
              <a:buSzPts val="6000"/>
              <a:buFont typeface="Aldrich"/>
              <a:buNone/>
              <a:defRPr sz="6000">
                <a:latin typeface="Aldrich"/>
                <a:ea typeface="Aldrich"/>
                <a:cs typeface="Aldrich"/>
                <a:sym typeface="Aldrich"/>
              </a:defRPr>
            </a:lvl6pPr>
            <a:lvl7pPr marL="0" lvl="6" indent="0" algn="r">
              <a:lnSpc>
                <a:spcPct val="100000"/>
              </a:lnSpc>
              <a:spcBef>
                <a:spcPts val="0"/>
              </a:spcBef>
              <a:spcAft>
                <a:spcPts val="0"/>
              </a:spcAft>
              <a:buClr>
                <a:srgbClr val="FFFFFF"/>
              </a:buClr>
              <a:buSzPts val="6000"/>
              <a:buFont typeface="Aldrich"/>
              <a:buNone/>
              <a:defRPr sz="6000">
                <a:latin typeface="Aldrich"/>
                <a:ea typeface="Aldrich"/>
                <a:cs typeface="Aldrich"/>
                <a:sym typeface="Aldrich"/>
              </a:defRPr>
            </a:lvl7pPr>
            <a:lvl8pPr marL="0" lvl="7" indent="0" algn="r">
              <a:lnSpc>
                <a:spcPct val="100000"/>
              </a:lnSpc>
              <a:spcBef>
                <a:spcPts val="0"/>
              </a:spcBef>
              <a:spcAft>
                <a:spcPts val="0"/>
              </a:spcAft>
              <a:buClr>
                <a:srgbClr val="FFFFFF"/>
              </a:buClr>
              <a:buSzPts val="6000"/>
              <a:buFont typeface="Aldrich"/>
              <a:buNone/>
              <a:defRPr sz="6000">
                <a:latin typeface="Aldrich"/>
                <a:ea typeface="Aldrich"/>
                <a:cs typeface="Aldrich"/>
                <a:sym typeface="Aldrich"/>
              </a:defRPr>
            </a:lvl8pPr>
            <a:lvl9pPr marL="0" lvl="8" indent="0" algn="r">
              <a:lnSpc>
                <a:spcPct val="100000"/>
              </a:lnSpc>
              <a:spcBef>
                <a:spcPts val="0"/>
              </a:spcBef>
              <a:spcAft>
                <a:spcPts val="0"/>
              </a:spcAft>
              <a:buClr>
                <a:srgbClr val="FFFFFF"/>
              </a:buClr>
              <a:buSzPts val="6000"/>
              <a:buFont typeface="Aldrich"/>
              <a:buNone/>
              <a:defRPr sz="6000">
                <a:latin typeface="Aldrich"/>
                <a:ea typeface="Aldrich"/>
                <a:cs typeface="Aldrich"/>
                <a:sym typeface="Aldrich"/>
              </a:defRPr>
            </a:lvl9pPr>
          </a:lstStyle>
          <a:p>
            <a:pPr marL="0" lvl="0" indent="0" algn="r" rtl="0">
              <a:spcBef>
                <a:spcPts val="0"/>
              </a:spcBef>
              <a:spcAft>
                <a:spcPts val="0"/>
              </a:spcAft>
              <a:buNone/>
            </a:pPr>
            <a:fld id="{00000000-1234-1234-1234-123412341234}" type="slidenum">
              <a:rPr lang="es-ES"/>
              <a:t>‹Nº›</a:t>
            </a:fld>
            <a:endParaRPr b="0" i="0" u="none" strike="noStrike" cap="none">
              <a:solidFill>
                <a:srgbClr val="FFFFFF"/>
              </a:solidFill>
            </a:endParaRPr>
          </a:p>
        </p:txBody>
      </p:sp>
      <p:pic>
        <p:nvPicPr>
          <p:cNvPr id="41" name="Google Shape;41;p5" descr="CIIIA_Logo tipografico blanco.png"/>
          <p:cNvPicPr preferRelativeResize="0"/>
          <p:nvPr/>
        </p:nvPicPr>
        <p:blipFill rotWithShape="1">
          <a:blip r:embed="rId2">
            <a:alphaModFix/>
          </a:blip>
          <a:srcRect/>
          <a:stretch/>
        </p:blipFill>
        <p:spPr>
          <a:xfrm>
            <a:off x="1676398" y="12730886"/>
            <a:ext cx="920672" cy="217662"/>
          </a:xfrm>
          <a:prstGeom prst="rect">
            <a:avLst/>
          </a:prstGeom>
          <a:noFill/>
          <a:ln>
            <a:noFill/>
          </a:ln>
        </p:spPr>
      </p:pic>
      <p:sp>
        <p:nvSpPr>
          <p:cNvPr id="42" name="Google Shape;42;p5"/>
          <p:cNvSpPr txBox="1"/>
          <p:nvPr/>
        </p:nvSpPr>
        <p:spPr>
          <a:xfrm rot="-5400000">
            <a:off x="-850569" y="3085658"/>
            <a:ext cx="3356103" cy="487681"/>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BFBFBF"/>
              </a:buClr>
              <a:buSzPts val="2000"/>
              <a:buFont typeface="Arial"/>
              <a:buNone/>
            </a:pPr>
            <a:r>
              <a:rPr lang="es-ES" sz="2000" b="0" i="0" u="none" strike="noStrike" cap="none">
                <a:solidFill>
                  <a:srgbClr val="BFBFBF"/>
                </a:solidFill>
                <a:latin typeface="Arial"/>
                <a:ea typeface="Arial"/>
                <a:cs typeface="Arial"/>
                <a:sym typeface="Arial"/>
              </a:rPr>
              <a:t>WWW.CIIIA.XYZ</a:t>
            </a:r>
            <a:endParaRPr/>
          </a:p>
        </p:txBody>
      </p:sp>
      <p:pic>
        <p:nvPicPr>
          <p:cNvPr id="43" name="Google Shape;43;p5" descr="CIIIA_monogramaB.png"/>
          <p:cNvPicPr preferRelativeResize="0"/>
          <p:nvPr/>
        </p:nvPicPr>
        <p:blipFill rotWithShape="1">
          <a:blip r:embed="rId3">
            <a:alphaModFix/>
          </a:blip>
          <a:srcRect/>
          <a:stretch/>
        </p:blipFill>
        <p:spPr>
          <a:xfrm>
            <a:off x="11443906" y="1651447"/>
            <a:ext cx="1496188" cy="61642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b="71337"/>
          <a:stretch/>
        </p:blipFill>
        <p:spPr>
          <a:xfrm>
            <a:off x="0" y="-12409"/>
            <a:ext cx="24384000" cy="3393786"/>
          </a:xfrm>
          <a:prstGeom prst="rect">
            <a:avLst/>
          </a:prstGeom>
          <a:noFill/>
          <a:ln>
            <a:noFill/>
          </a:ln>
        </p:spPr>
      </p:pic>
      <p:sp>
        <p:nvSpPr>
          <p:cNvPr id="52" name="Google Shape;52;p7"/>
          <p:cNvSpPr txBox="1">
            <a:spLocks noGrp="1"/>
          </p:cNvSpPr>
          <p:nvPr>
            <p:ph type="title"/>
          </p:nvPr>
        </p:nvSpPr>
        <p:spPr>
          <a:xfrm>
            <a:off x="1330037" y="730251"/>
            <a:ext cx="21377562"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8000"/>
              <a:buFont typeface="Arial"/>
              <a:buNone/>
              <a:defRPr sz="8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1330036" y="3651250"/>
            <a:ext cx="21377564" cy="8702676"/>
          </a:xfrm>
          <a:prstGeom prst="rect">
            <a:avLst/>
          </a:prstGeom>
          <a:noFill/>
          <a:ln>
            <a:noFill/>
          </a:ln>
        </p:spPr>
        <p:txBody>
          <a:bodyPr spcFirstLastPara="1" wrap="square" lIns="91425" tIns="45700" rIns="91425" bIns="45700" anchor="t" anchorCtr="0">
            <a:normAutofit/>
          </a:bodyPr>
          <a:lstStyle>
            <a:lvl1pPr marL="457200" lvl="0" indent="-584200" algn="l">
              <a:lnSpc>
                <a:spcPct val="90000"/>
              </a:lnSpc>
              <a:spcBef>
                <a:spcPts val="2000"/>
              </a:spcBef>
              <a:spcAft>
                <a:spcPts val="0"/>
              </a:spcAft>
              <a:buClr>
                <a:schemeClr val="dk1"/>
              </a:buClr>
              <a:buSzPts val="5600"/>
              <a:buChar char="•"/>
              <a:defRPr>
                <a:latin typeface="Source Sans Pro"/>
                <a:ea typeface="Source Sans Pro"/>
                <a:cs typeface="Source Sans Pro"/>
                <a:sym typeface="Source Sans Pro"/>
              </a:defRPr>
            </a:lvl1pPr>
            <a:lvl2pPr marL="914400" lvl="1" indent="-533400" algn="l">
              <a:lnSpc>
                <a:spcPct val="90000"/>
              </a:lnSpc>
              <a:spcBef>
                <a:spcPts val="1000"/>
              </a:spcBef>
              <a:spcAft>
                <a:spcPts val="0"/>
              </a:spcAft>
              <a:buClr>
                <a:schemeClr val="dk1"/>
              </a:buClr>
              <a:buSzPts val="4800"/>
              <a:buChar char="•"/>
              <a:defRPr>
                <a:latin typeface="Source Sans Pro"/>
                <a:ea typeface="Source Sans Pro"/>
                <a:cs typeface="Source Sans Pro"/>
                <a:sym typeface="Source Sans Pro"/>
              </a:defRPr>
            </a:lvl2pPr>
            <a:lvl3pPr marL="1371600" lvl="2" indent="-482600" algn="l">
              <a:lnSpc>
                <a:spcPct val="90000"/>
              </a:lnSpc>
              <a:spcBef>
                <a:spcPts val="1000"/>
              </a:spcBef>
              <a:spcAft>
                <a:spcPts val="0"/>
              </a:spcAft>
              <a:buClr>
                <a:schemeClr val="dk1"/>
              </a:buClr>
              <a:buSzPts val="4000"/>
              <a:buChar char="•"/>
              <a:defRPr>
                <a:latin typeface="Source Sans Pro"/>
                <a:ea typeface="Source Sans Pro"/>
                <a:cs typeface="Source Sans Pro"/>
                <a:sym typeface="Source Sans Pro"/>
              </a:defRPr>
            </a:lvl3pPr>
            <a:lvl4pPr marL="1828800" lvl="3" indent="-457200" algn="l">
              <a:lnSpc>
                <a:spcPct val="90000"/>
              </a:lnSpc>
              <a:spcBef>
                <a:spcPts val="1000"/>
              </a:spcBef>
              <a:spcAft>
                <a:spcPts val="0"/>
              </a:spcAft>
              <a:buClr>
                <a:schemeClr val="dk1"/>
              </a:buClr>
              <a:buSzPts val="3600"/>
              <a:buChar char="•"/>
              <a:defRPr>
                <a:latin typeface="Source Sans Pro"/>
                <a:ea typeface="Source Sans Pro"/>
                <a:cs typeface="Source Sans Pro"/>
                <a:sym typeface="Source Sans Pro"/>
              </a:defRPr>
            </a:lvl4pPr>
            <a:lvl5pPr marL="2286000" lvl="4" indent="-457200" algn="l">
              <a:lnSpc>
                <a:spcPct val="90000"/>
              </a:lnSpc>
              <a:spcBef>
                <a:spcPts val="1000"/>
              </a:spcBef>
              <a:spcAft>
                <a:spcPts val="0"/>
              </a:spcAft>
              <a:buClr>
                <a:schemeClr val="dk1"/>
              </a:buClr>
              <a:buSzPts val="3600"/>
              <a:buChar char="•"/>
              <a:defRPr>
                <a:latin typeface="Source Sans Pro"/>
                <a:ea typeface="Source Sans Pro"/>
                <a:cs typeface="Source Sans Pro"/>
                <a:sym typeface="Source Sans Pro"/>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4" name="Google Shape;54;p7"/>
          <p:cNvSpPr txBox="1">
            <a:spLocks noGrp="1"/>
          </p:cNvSpPr>
          <p:nvPr>
            <p:ph type="dt" idx="10"/>
          </p:nvPr>
        </p:nvSpPr>
        <p:spPr>
          <a:xfrm>
            <a:off x="1330035" y="12712701"/>
            <a:ext cx="520931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55" name="Google Shape;55;p7"/>
          <p:cNvSpPr txBox="1">
            <a:spLocks noGrp="1"/>
          </p:cNvSpPr>
          <p:nvPr>
            <p:ph type="ftr" idx="11"/>
          </p:nvPr>
        </p:nvSpPr>
        <p:spPr>
          <a:xfrm>
            <a:off x="7509164" y="12712701"/>
            <a:ext cx="8797636"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56" name="Google Shape;56;p7"/>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57"/>
        <p:cNvGrpSpPr/>
        <p:nvPr/>
      </p:nvGrpSpPr>
      <p:grpSpPr>
        <a:xfrm>
          <a:off x="0" y="0"/>
          <a:ext cx="0" cy="0"/>
          <a:chOff x="0" y="0"/>
          <a:chExt cx="0" cy="0"/>
        </a:xfrm>
      </p:grpSpPr>
      <p:pic>
        <p:nvPicPr>
          <p:cNvPr id="58" name="Google Shape;58;p8"/>
          <p:cNvPicPr preferRelativeResize="0"/>
          <p:nvPr/>
        </p:nvPicPr>
        <p:blipFill rotWithShape="1">
          <a:blip r:embed="rId2">
            <a:alphaModFix/>
          </a:blip>
          <a:srcRect b="52729"/>
          <a:stretch/>
        </p:blipFill>
        <p:spPr>
          <a:xfrm>
            <a:off x="0" y="1607130"/>
            <a:ext cx="24384000" cy="5596948"/>
          </a:xfrm>
          <a:prstGeom prst="rect">
            <a:avLst/>
          </a:prstGeom>
          <a:noFill/>
          <a:ln>
            <a:noFill/>
          </a:ln>
        </p:spPr>
      </p:pic>
      <p:sp>
        <p:nvSpPr>
          <p:cNvPr id="59" name="Google Shape;59;p8"/>
          <p:cNvSpPr txBox="1">
            <a:spLocks noGrp="1"/>
          </p:cNvSpPr>
          <p:nvPr>
            <p:ph type="ctrTitle"/>
          </p:nvPr>
        </p:nvSpPr>
        <p:spPr>
          <a:xfrm>
            <a:off x="3048000" y="2244726"/>
            <a:ext cx="18288000" cy="4775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2000"/>
              <a:buFont typeface="Arial"/>
              <a:buNone/>
              <a:defRPr sz="12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
          <p:cNvSpPr txBox="1">
            <a:spLocks noGrp="1"/>
          </p:cNvSpPr>
          <p:nvPr>
            <p:ph type="subTitle" idx="1"/>
          </p:nvPr>
        </p:nvSpPr>
        <p:spPr>
          <a:xfrm>
            <a:off x="3048000" y="7639496"/>
            <a:ext cx="18288000" cy="331152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7200"/>
              <a:buNone/>
              <a:defRPr sz="7200">
                <a:latin typeface="Arial"/>
                <a:ea typeface="Arial"/>
                <a:cs typeface="Arial"/>
                <a:sym typeface="Aria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pic>
        <p:nvPicPr>
          <p:cNvPr id="61" name="Google Shape;61;p8" descr="EIR2019-2020"/>
          <p:cNvPicPr preferRelativeResize="0"/>
          <p:nvPr/>
        </p:nvPicPr>
        <p:blipFill rotWithShape="1">
          <a:blip r:embed="rId3">
            <a:alphaModFix/>
          </a:blip>
          <a:srcRect/>
          <a:stretch/>
        </p:blipFill>
        <p:spPr>
          <a:xfrm>
            <a:off x="581891" y="317934"/>
            <a:ext cx="4932218" cy="964608"/>
          </a:xfrm>
          <a:prstGeom prst="rect">
            <a:avLst/>
          </a:prstGeom>
          <a:noFill/>
          <a:ln>
            <a:noFill/>
          </a:ln>
        </p:spPr>
      </p:pic>
      <p:pic>
        <p:nvPicPr>
          <p:cNvPr id="62" name="Google Shape;62;p8"/>
          <p:cNvPicPr preferRelativeResize="0"/>
          <p:nvPr/>
        </p:nvPicPr>
        <p:blipFill rotWithShape="1">
          <a:blip r:embed="rId4">
            <a:alphaModFix/>
          </a:blip>
          <a:srcRect/>
          <a:stretch/>
        </p:blipFill>
        <p:spPr>
          <a:xfrm>
            <a:off x="19915930" y="355608"/>
            <a:ext cx="4080136" cy="9646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63"/>
        <p:cNvGrpSpPr/>
        <p:nvPr/>
      </p:nvGrpSpPr>
      <p:grpSpPr>
        <a:xfrm>
          <a:off x="0" y="0"/>
          <a:ext cx="0" cy="0"/>
          <a:chOff x="0" y="0"/>
          <a:chExt cx="0" cy="0"/>
        </a:xfrm>
      </p:grpSpPr>
      <p:pic>
        <p:nvPicPr>
          <p:cNvPr id="64" name="Google Shape;64;p9"/>
          <p:cNvPicPr preferRelativeResize="0"/>
          <p:nvPr/>
        </p:nvPicPr>
        <p:blipFill rotWithShape="1">
          <a:blip r:embed="rId2">
            <a:alphaModFix/>
          </a:blip>
          <a:srcRect/>
          <a:stretch/>
        </p:blipFill>
        <p:spPr>
          <a:xfrm>
            <a:off x="0" y="0"/>
            <a:ext cx="24384000" cy="13716000"/>
          </a:xfrm>
          <a:prstGeom prst="rect">
            <a:avLst/>
          </a:prstGeom>
          <a:noFill/>
          <a:ln>
            <a:noFill/>
          </a:ln>
        </p:spPr>
      </p:pic>
      <p:sp>
        <p:nvSpPr>
          <p:cNvPr id="65" name="Google Shape;65;p9"/>
          <p:cNvSpPr txBox="1">
            <a:spLocks noGrp="1"/>
          </p:cNvSpPr>
          <p:nvPr>
            <p:ph type="title"/>
          </p:nvPr>
        </p:nvSpPr>
        <p:spPr>
          <a:xfrm>
            <a:off x="1663700" y="3419477"/>
            <a:ext cx="21031200"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2000"/>
              <a:buFont typeface="Arial"/>
              <a:buNone/>
              <a:defRPr sz="12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1663700" y="9178927"/>
            <a:ext cx="21031200" cy="30003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rgbClr val="888888"/>
              </a:buClr>
              <a:buSzPts val="4800"/>
              <a:buNone/>
              <a:defRPr sz="4800">
                <a:solidFill>
                  <a:srgbClr val="888888"/>
                </a:solidFill>
              </a:defRPr>
            </a:lvl1pPr>
            <a:lvl2pPr marL="914400" lvl="1" indent="-228600" algn="l">
              <a:lnSpc>
                <a:spcPct val="90000"/>
              </a:lnSpc>
              <a:spcBef>
                <a:spcPts val="1000"/>
              </a:spcBef>
              <a:spcAft>
                <a:spcPts val="0"/>
              </a:spcAft>
              <a:buClr>
                <a:srgbClr val="888888"/>
              </a:buClr>
              <a:buSzPts val="4000"/>
              <a:buNone/>
              <a:defRPr sz="4000">
                <a:solidFill>
                  <a:srgbClr val="888888"/>
                </a:solidFill>
              </a:defRPr>
            </a:lvl2pPr>
            <a:lvl3pPr marL="1371600" lvl="2" indent="-228600" algn="l">
              <a:lnSpc>
                <a:spcPct val="90000"/>
              </a:lnSpc>
              <a:spcBef>
                <a:spcPts val="1000"/>
              </a:spcBef>
              <a:spcAft>
                <a:spcPts val="0"/>
              </a:spcAft>
              <a:buClr>
                <a:srgbClr val="888888"/>
              </a:buClr>
              <a:buSzPts val="3600"/>
              <a:buNone/>
              <a:defRPr sz="3600">
                <a:solidFill>
                  <a:srgbClr val="888888"/>
                </a:solidFill>
              </a:defRPr>
            </a:lvl3pPr>
            <a:lvl4pPr marL="1828800" lvl="3" indent="-228600" algn="l">
              <a:lnSpc>
                <a:spcPct val="90000"/>
              </a:lnSpc>
              <a:spcBef>
                <a:spcPts val="1000"/>
              </a:spcBef>
              <a:spcAft>
                <a:spcPts val="0"/>
              </a:spcAft>
              <a:buClr>
                <a:srgbClr val="888888"/>
              </a:buClr>
              <a:buSzPts val="3200"/>
              <a:buNone/>
              <a:defRPr sz="3200">
                <a:solidFill>
                  <a:srgbClr val="888888"/>
                </a:solidFill>
              </a:defRPr>
            </a:lvl4pPr>
            <a:lvl5pPr marL="2286000" lvl="4" indent="-228600" algn="l">
              <a:lnSpc>
                <a:spcPct val="90000"/>
              </a:lnSpc>
              <a:spcBef>
                <a:spcPts val="1000"/>
              </a:spcBef>
              <a:spcAft>
                <a:spcPts val="0"/>
              </a:spcAft>
              <a:buClr>
                <a:srgbClr val="888888"/>
              </a:buClr>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
        <p:nvSpPr>
          <p:cNvPr id="67" name="Google Shape;67;p9"/>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68" name="Google Shape;68;p9"/>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69" name="Google Shape;69;p9"/>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
          <p:cNvSpPr txBox="1">
            <a:spLocks noGrp="1"/>
          </p:cNvSpPr>
          <p:nvPr>
            <p:ph type="body" idx="1"/>
          </p:nvPr>
        </p:nvSpPr>
        <p:spPr>
          <a:xfrm>
            <a:off x="1676400" y="3651250"/>
            <a:ext cx="10363200"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73" name="Google Shape;73;p10"/>
          <p:cNvSpPr txBox="1">
            <a:spLocks noGrp="1"/>
          </p:cNvSpPr>
          <p:nvPr>
            <p:ph type="body" idx="2"/>
          </p:nvPr>
        </p:nvSpPr>
        <p:spPr>
          <a:xfrm>
            <a:off x="12344400" y="3651250"/>
            <a:ext cx="10363200"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74" name="Google Shape;74;p10"/>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75" name="Google Shape;75;p10"/>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76" name="Google Shape;76;p10"/>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1679576"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body" idx="1"/>
          </p:nvPr>
        </p:nvSpPr>
        <p:spPr>
          <a:xfrm>
            <a:off x="1679577" y="3362326"/>
            <a:ext cx="10315574"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800"/>
              <a:buNone/>
              <a:defRPr sz="4800" b="1"/>
            </a:lvl1pPr>
            <a:lvl2pPr marL="914400" lvl="1" indent="-228600" algn="l">
              <a:lnSpc>
                <a:spcPct val="90000"/>
              </a:lnSpc>
              <a:spcBef>
                <a:spcPts val="1000"/>
              </a:spcBef>
              <a:spcAft>
                <a:spcPts val="0"/>
              </a:spcAft>
              <a:buClr>
                <a:schemeClr val="dk1"/>
              </a:buClr>
              <a:buSzPts val="4000"/>
              <a:buNone/>
              <a:defRPr sz="4000" b="1"/>
            </a:lvl2pPr>
            <a:lvl3pPr marL="1371600" lvl="2" indent="-228600" algn="l">
              <a:lnSpc>
                <a:spcPct val="90000"/>
              </a:lnSpc>
              <a:spcBef>
                <a:spcPts val="1000"/>
              </a:spcBef>
              <a:spcAft>
                <a:spcPts val="0"/>
              </a:spcAft>
              <a:buClr>
                <a:schemeClr val="dk1"/>
              </a:buClr>
              <a:buSzPts val="3600"/>
              <a:buNone/>
              <a:defRPr sz="3600" b="1"/>
            </a:lvl3pPr>
            <a:lvl4pPr marL="1828800" lvl="3" indent="-228600" algn="l">
              <a:lnSpc>
                <a:spcPct val="90000"/>
              </a:lnSpc>
              <a:spcBef>
                <a:spcPts val="1000"/>
              </a:spcBef>
              <a:spcAft>
                <a:spcPts val="0"/>
              </a:spcAft>
              <a:buClr>
                <a:schemeClr val="dk1"/>
              </a:buClr>
              <a:buSzPts val="3200"/>
              <a:buNone/>
              <a:defRPr sz="3200" b="1"/>
            </a:lvl4pPr>
            <a:lvl5pPr marL="2286000" lvl="4" indent="-228600" algn="l">
              <a:lnSpc>
                <a:spcPct val="90000"/>
              </a:lnSpc>
              <a:spcBef>
                <a:spcPts val="1000"/>
              </a:spcBef>
              <a:spcAft>
                <a:spcPts val="0"/>
              </a:spcAft>
              <a:buClr>
                <a:schemeClr val="dk1"/>
              </a:buClr>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80" name="Google Shape;80;p11"/>
          <p:cNvSpPr txBox="1">
            <a:spLocks noGrp="1"/>
          </p:cNvSpPr>
          <p:nvPr>
            <p:ph type="body" idx="2"/>
          </p:nvPr>
        </p:nvSpPr>
        <p:spPr>
          <a:xfrm>
            <a:off x="1679577" y="5010150"/>
            <a:ext cx="10315574"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81" name="Google Shape;81;p11"/>
          <p:cNvSpPr txBox="1">
            <a:spLocks noGrp="1"/>
          </p:cNvSpPr>
          <p:nvPr>
            <p:ph type="body" idx="3"/>
          </p:nvPr>
        </p:nvSpPr>
        <p:spPr>
          <a:xfrm>
            <a:off x="12344400" y="3362326"/>
            <a:ext cx="10366376"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800"/>
              <a:buNone/>
              <a:defRPr sz="4800" b="1"/>
            </a:lvl1pPr>
            <a:lvl2pPr marL="914400" lvl="1" indent="-228600" algn="l">
              <a:lnSpc>
                <a:spcPct val="90000"/>
              </a:lnSpc>
              <a:spcBef>
                <a:spcPts val="1000"/>
              </a:spcBef>
              <a:spcAft>
                <a:spcPts val="0"/>
              </a:spcAft>
              <a:buClr>
                <a:schemeClr val="dk1"/>
              </a:buClr>
              <a:buSzPts val="4000"/>
              <a:buNone/>
              <a:defRPr sz="4000" b="1"/>
            </a:lvl2pPr>
            <a:lvl3pPr marL="1371600" lvl="2" indent="-228600" algn="l">
              <a:lnSpc>
                <a:spcPct val="90000"/>
              </a:lnSpc>
              <a:spcBef>
                <a:spcPts val="1000"/>
              </a:spcBef>
              <a:spcAft>
                <a:spcPts val="0"/>
              </a:spcAft>
              <a:buClr>
                <a:schemeClr val="dk1"/>
              </a:buClr>
              <a:buSzPts val="3600"/>
              <a:buNone/>
              <a:defRPr sz="3600" b="1"/>
            </a:lvl3pPr>
            <a:lvl4pPr marL="1828800" lvl="3" indent="-228600" algn="l">
              <a:lnSpc>
                <a:spcPct val="90000"/>
              </a:lnSpc>
              <a:spcBef>
                <a:spcPts val="1000"/>
              </a:spcBef>
              <a:spcAft>
                <a:spcPts val="0"/>
              </a:spcAft>
              <a:buClr>
                <a:schemeClr val="dk1"/>
              </a:buClr>
              <a:buSzPts val="3200"/>
              <a:buNone/>
              <a:defRPr sz="3200" b="1"/>
            </a:lvl4pPr>
            <a:lvl5pPr marL="2286000" lvl="4" indent="-228600" algn="l">
              <a:lnSpc>
                <a:spcPct val="90000"/>
              </a:lnSpc>
              <a:spcBef>
                <a:spcPts val="1000"/>
              </a:spcBef>
              <a:spcAft>
                <a:spcPts val="0"/>
              </a:spcAft>
              <a:buClr>
                <a:schemeClr val="dk1"/>
              </a:buClr>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82" name="Google Shape;82;p11"/>
          <p:cNvSpPr txBox="1">
            <a:spLocks noGrp="1"/>
          </p:cNvSpPr>
          <p:nvPr>
            <p:ph type="body" idx="4"/>
          </p:nvPr>
        </p:nvSpPr>
        <p:spPr>
          <a:xfrm>
            <a:off x="12344400" y="5010150"/>
            <a:ext cx="10366376"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83" name="Google Shape;83;p11"/>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84" name="Google Shape;84;p11"/>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1000"/>
              </a:spcBef>
              <a:spcAft>
                <a:spcPts val="0"/>
              </a:spcAft>
              <a:buClr>
                <a:srgbClr val="888888"/>
              </a:buClr>
              <a:buSzPts val="1800"/>
              <a:buNone/>
              <a:defRPr/>
            </a:lvl1pPr>
            <a:lvl2pPr lvl="1" algn="l">
              <a:lnSpc>
                <a:spcPct val="120000"/>
              </a:lnSpc>
              <a:spcBef>
                <a:spcPts val="1000"/>
              </a:spcBef>
              <a:spcAft>
                <a:spcPts val="0"/>
              </a:spcAft>
              <a:buClr>
                <a:srgbClr val="000000"/>
              </a:buClr>
              <a:buSzPts val="1800"/>
              <a:buNone/>
              <a:defRPr/>
            </a:lvl2pPr>
            <a:lvl3pPr lvl="2" algn="l">
              <a:lnSpc>
                <a:spcPct val="120000"/>
              </a:lnSpc>
              <a:spcBef>
                <a:spcPts val="1000"/>
              </a:spcBef>
              <a:spcAft>
                <a:spcPts val="0"/>
              </a:spcAft>
              <a:buClr>
                <a:srgbClr val="000000"/>
              </a:buClr>
              <a:buSzPts val="1800"/>
              <a:buNone/>
              <a:defRPr/>
            </a:lvl3pPr>
            <a:lvl4pPr lvl="3" algn="l">
              <a:lnSpc>
                <a:spcPct val="120000"/>
              </a:lnSpc>
              <a:spcBef>
                <a:spcPts val="1000"/>
              </a:spcBef>
              <a:spcAft>
                <a:spcPts val="0"/>
              </a:spcAft>
              <a:buClr>
                <a:srgbClr val="000000"/>
              </a:buClr>
              <a:buSzPts val="1800"/>
              <a:buNone/>
              <a:defRPr/>
            </a:lvl4pPr>
            <a:lvl5pPr lvl="4" algn="l">
              <a:lnSpc>
                <a:spcPct val="120000"/>
              </a:lnSpc>
              <a:spcBef>
                <a:spcPts val="1000"/>
              </a:spcBef>
              <a:spcAft>
                <a:spcPts val="0"/>
              </a:spcAft>
              <a:buClr>
                <a:srgbClr val="000000"/>
              </a:buClr>
              <a:buSzPts val="1800"/>
              <a:buNone/>
              <a:defRPr/>
            </a:lvl5pPr>
            <a:lvl6pPr lvl="5" algn="l">
              <a:lnSpc>
                <a:spcPct val="120000"/>
              </a:lnSpc>
              <a:spcBef>
                <a:spcPts val="1000"/>
              </a:spcBef>
              <a:spcAft>
                <a:spcPts val="0"/>
              </a:spcAft>
              <a:buClr>
                <a:srgbClr val="000000"/>
              </a:buClr>
              <a:buSzPts val="1800"/>
              <a:buNone/>
              <a:defRPr/>
            </a:lvl6pPr>
            <a:lvl7pPr lvl="6" algn="l">
              <a:lnSpc>
                <a:spcPct val="120000"/>
              </a:lnSpc>
              <a:spcBef>
                <a:spcPts val="1000"/>
              </a:spcBef>
              <a:spcAft>
                <a:spcPts val="0"/>
              </a:spcAft>
              <a:buClr>
                <a:srgbClr val="000000"/>
              </a:buClr>
              <a:buSzPts val="1800"/>
              <a:buNone/>
              <a:defRPr/>
            </a:lvl7pPr>
            <a:lvl8pPr lvl="7" algn="l">
              <a:lnSpc>
                <a:spcPct val="120000"/>
              </a:lnSpc>
              <a:spcBef>
                <a:spcPts val="1000"/>
              </a:spcBef>
              <a:spcAft>
                <a:spcPts val="0"/>
              </a:spcAft>
              <a:buClr>
                <a:srgbClr val="000000"/>
              </a:buClr>
              <a:buSzPts val="1800"/>
              <a:buNone/>
              <a:defRPr/>
            </a:lvl8pPr>
            <a:lvl9pPr lvl="8" algn="l">
              <a:lnSpc>
                <a:spcPct val="120000"/>
              </a:lnSpc>
              <a:spcBef>
                <a:spcPts val="1000"/>
              </a:spcBef>
              <a:spcAft>
                <a:spcPts val="0"/>
              </a:spcAft>
              <a:buClr>
                <a:srgbClr val="000000"/>
              </a:buClr>
              <a:buSzPts val="1800"/>
              <a:buNone/>
              <a:defRPr/>
            </a:lvl9pPr>
          </a:lstStyle>
          <a:p>
            <a:endParaRPr/>
          </a:p>
        </p:txBody>
      </p:sp>
      <p:sp>
        <p:nvSpPr>
          <p:cNvPr id="85" name="Google Shape;85;p11"/>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2400"/>
              <a:buFont typeface="Arial"/>
              <a:buNone/>
              <a:defRPr/>
            </a:lvl1pPr>
            <a:lvl2pPr marL="0" lvl="1" indent="0" algn="r">
              <a:lnSpc>
                <a:spcPct val="120000"/>
              </a:lnSpc>
              <a:spcBef>
                <a:spcPts val="0"/>
              </a:spcBef>
              <a:spcAft>
                <a:spcPts val="0"/>
              </a:spcAft>
              <a:buClr>
                <a:srgbClr val="888888"/>
              </a:buClr>
              <a:buSzPts val="2400"/>
              <a:buFont typeface="Arial"/>
              <a:buNone/>
              <a:defRPr/>
            </a:lvl2pPr>
            <a:lvl3pPr marL="0" lvl="2" indent="0" algn="r">
              <a:lnSpc>
                <a:spcPct val="120000"/>
              </a:lnSpc>
              <a:spcBef>
                <a:spcPts val="0"/>
              </a:spcBef>
              <a:spcAft>
                <a:spcPts val="0"/>
              </a:spcAft>
              <a:buClr>
                <a:srgbClr val="888888"/>
              </a:buClr>
              <a:buSzPts val="2400"/>
              <a:buFont typeface="Arial"/>
              <a:buNone/>
              <a:defRPr/>
            </a:lvl3pPr>
            <a:lvl4pPr marL="0" lvl="3" indent="0" algn="r">
              <a:lnSpc>
                <a:spcPct val="120000"/>
              </a:lnSpc>
              <a:spcBef>
                <a:spcPts val="0"/>
              </a:spcBef>
              <a:spcAft>
                <a:spcPts val="0"/>
              </a:spcAft>
              <a:buClr>
                <a:srgbClr val="888888"/>
              </a:buClr>
              <a:buSzPts val="2400"/>
              <a:buFont typeface="Arial"/>
              <a:buNone/>
              <a:defRPr/>
            </a:lvl4pPr>
            <a:lvl5pPr marL="0" lvl="4" indent="0" algn="r">
              <a:lnSpc>
                <a:spcPct val="120000"/>
              </a:lnSpc>
              <a:spcBef>
                <a:spcPts val="0"/>
              </a:spcBef>
              <a:spcAft>
                <a:spcPts val="0"/>
              </a:spcAft>
              <a:buClr>
                <a:srgbClr val="888888"/>
              </a:buClr>
              <a:buSzPts val="2400"/>
              <a:buFont typeface="Arial"/>
              <a:buNone/>
              <a:defRPr/>
            </a:lvl5pPr>
            <a:lvl6pPr marL="0" lvl="5" indent="0" algn="r">
              <a:lnSpc>
                <a:spcPct val="120000"/>
              </a:lnSpc>
              <a:spcBef>
                <a:spcPts val="0"/>
              </a:spcBef>
              <a:spcAft>
                <a:spcPts val="0"/>
              </a:spcAft>
              <a:buClr>
                <a:srgbClr val="888888"/>
              </a:buClr>
              <a:buSzPts val="2400"/>
              <a:buFont typeface="Arial"/>
              <a:buNone/>
              <a:defRPr/>
            </a:lvl6pPr>
            <a:lvl7pPr marL="0" lvl="6" indent="0" algn="r">
              <a:lnSpc>
                <a:spcPct val="120000"/>
              </a:lnSpc>
              <a:spcBef>
                <a:spcPts val="0"/>
              </a:spcBef>
              <a:spcAft>
                <a:spcPts val="0"/>
              </a:spcAft>
              <a:buClr>
                <a:srgbClr val="888888"/>
              </a:buClr>
              <a:buSzPts val="2400"/>
              <a:buFont typeface="Arial"/>
              <a:buNone/>
              <a:defRPr/>
            </a:lvl7pPr>
            <a:lvl8pPr marL="0" lvl="7" indent="0" algn="r">
              <a:lnSpc>
                <a:spcPct val="120000"/>
              </a:lnSpc>
              <a:spcBef>
                <a:spcPts val="0"/>
              </a:spcBef>
              <a:spcAft>
                <a:spcPts val="0"/>
              </a:spcAft>
              <a:buClr>
                <a:srgbClr val="888888"/>
              </a:buClr>
              <a:buSzPts val="2400"/>
              <a:buFont typeface="Arial"/>
              <a:buNone/>
              <a:defRPr/>
            </a:lvl8pPr>
            <a:lvl9pPr marL="0" lvl="8" indent="0" algn="r">
              <a:lnSpc>
                <a:spcPct val="120000"/>
              </a:lnSpc>
              <a:spcBef>
                <a:spcPts val="0"/>
              </a:spcBef>
              <a:spcAft>
                <a:spcPts val="0"/>
              </a:spcAft>
              <a:buClr>
                <a:srgbClr val="888888"/>
              </a:buClr>
              <a:buSzPts val="2400"/>
              <a:buFont typeface="Arial"/>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cxnSp>
        <p:nvCxnSpPr>
          <p:cNvPr id="6" name="Google Shape;6;p1"/>
          <p:cNvCxnSpPr/>
          <p:nvPr/>
        </p:nvCxnSpPr>
        <p:spPr>
          <a:xfrm flipH="1">
            <a:off x="11832000" y="10641731"/>
            <a:ext cx="720001" cy="1"/>
          </a:xfrm>
          <a:prstGeom prst="straightConnector1">
            <a:avLst/>
          </a:prstGeom>
          <a:noFill/>
          <a:ln w="50800" cap="flat" cmpd="sng">
            <a:solidFill>
              <a:srgbClr val="FFFFFF"/>
            </a:solidFill>
            <a:prstDash val="solid"/>
            <a:miter lim="8000"/>
            <a:headEnd type="none" w="sm" len="sm"/>
            <a:tailEnd type="none" w="sm" len="sm"/>
          </a:ln>
        </p:spPr>
      </p:cxnSp>
      <p:sp>
        <p:nvSpPr>
          <p:cNvPr id="7" name="Google Shape;7;p1"/>
          <p:cNvSpPr txBox="1"/>
          <p:nvPr/>
        </p:nvSpPr>
        <p:spPr>
          <a:xfrm rot="-5400000">
            <a:off x="-850569" y="3085658"/>
            <a:ext cx="3356103" cy="487681"/>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BFBFBF"/>
              </a:buClr>
              <a:buSzPts val="2000"/>
              <a:buFont typeface="Arial"/>
              <a:buNone/>
            </a:pPr>
            <a:r>
              <a:rPr lang="es-ES" sz="2000" b="0" i="0" u="none" strike="noStrike" cap="none">
                <a:solidFill>
                  <a:srgbClr val="BFBFBF"/>
                </a:solidFill>
                <a:latin typeface="Arial"/>
                <a:ea typeface="Arial"/>
                <a:cs typeface="Arial"/>
                <a:sym typeface="Arial"/>
              </a:rPr>
              <a:t>WWW.CIIIA.XYZ</a:t>
            </a:r>
            <a:endParaRPr/>
          </a:p>
        </p:txBody>
      </p:sp>
      <p:pic>
        <p:nvPicPr>
          <p:cNvPr id="8" name="Google Shape;8;p1" descr="CIIIA_Logo tipografico blanco.png"/>
          <p:cNvPicPr preferRelativeResize="0"/>
          <p:nvPr/>
        </p:nvPicPr>
        <p:blipFill rotWithShape="1">
          <a:blip r:embed="rId6">
            <a:alphaModFix/>
          </a:blip>
          <a:srcRect/>
          <a:stretch/>
        </p:blipFill>
        <p:spPr>
          <a:xfrm>
            <a:off x="11443906" y="1765117"/>
            <a:ext cx="1496188" cy="353723"/>
          </a:xfrm>
          <a:prstGeom prst="rect">
            <a:avLst/>
          </a:prstGeom>
          <a:noFill/>
          <a:ln>
            <a:noFill/>
          </a:ln>
        </p:spPr>
      </p:pic>
      <p:sp>
        <p:nvSpPr>
          <p:cNvPr id="9" name="Google Shape;9;p1"/>
          <p:cNvSpPr txBox="1">
            <a:spLocks noGrp="1"/>
          </p:cNvSpPr>
          <p:nvPr>
            <p:ph type="title"/>
          </p:nvPr>
        </p:nvSpPr>
        <p:spPr>
          <a:xfrm>
            <a:off x="1219200" y="184149"/>
            <a:ext cx="21945600" cy="3016251"/>
          </a:xfrm>
          <a:prstGeom prst="rect">
            <a:avLst/>
          </a:prstGeom>
          <a:noFill/>
          <a:ln>
            <a:noFill/>
          </a:ln>
        </p:spPr>
        <p:txBody>
          <a:bodyPr spcFirstLastPara="1" wrap="square" lIns="91425" tIns="91425" rIns="91425" bIns="91425" anchor="ctr" anchorCtr="0">
            <a:normAutofit/>
          </a:bodyPr>
          <a:lstStyle>
            <a:lvl1pPr marR="0" lvl="0"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R="0" lvl="1"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3pPr>
            <a:lvl4pPr marR="0" lvl="3"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6pPr>
            <a:lvl7pPr marR="0" lvl="6"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7pPr>
            <a:lvl8pPr marR="0" lvl="7"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8pPr>
            <a:lvl9pPr marR="0" lvl="8"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1219200" y="3200400"/>
            <a:ext cx="21945600" cy="10515600"/>
          </a:xfrm>
          <a:prstGeom prst="rect">
            <a:avLst/>
          </a:prstGeom>
          <a:noFill/>
          <a:ln>
            <a:noFill/>
          </a:ln>
        </p:spPr>
        <p:txBody>
          <a:bodyPr spcFirstLastPara="1" wrap="square" lIns="91425" tIns="91425" rIns="91425" bIns="91425" anchor="t" anchorCtr="0">
            <a:normAutofit/>
          </a:bodyPr>
          <a:lstStyle>
            <a:lvl1pPr marL="457200" marR="0" lvl="0" indent="-228600"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L="914400" marR="0" lvl="1" indent="-228600"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3pPr>
            <a:lvl4pPr marL="1828800" marR="0" lvl="3" indent="-228600"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2286000" marR="0" lvl="4" indent="-228600"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743200" marR="0" lvl="5" indent="-355600" algn="l" rtl="0">
              <a:lnSpc>
                <a:spcPct val="120000"/>
              </a:lnSpc>
              <a:spcBef>
                <a:spcPts val="10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120000"/>
              </a:lnSpc>
              <a:spcBef>
                <a:spcPts val="10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120000"/>
              </a:lnSpc>
              <a:spcBef>
                <a:spcPts val="10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120000"/>
              </a:lnSpc>
              <a:spcBef>
                <a:spcPts val="10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22420583" y="12716426"/>
            <a:ext cx="287021" cy="292101"/>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Calibri"/>
              <a:buNone/>
              <a:defRPr sz="88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6"/>
          <p:cNvSpPr txBox="1">
            <a:spLocks noGrp="1"/>
          </p:cNvSpPr>
          <p:nvPr>
            <p:ph type="body" idx="1"/>
          </p:nvPr>
        </p:nvSpPr>
        <p:spPr>
          <a:xfrm>
            <a:off x="1676400" y="3651250"/>
            <a:ext cx="21031200" cy="8702676"/>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marR="0" lvl="0" algn="l" rtl="0">
              <a:lnSpc>
                <a:spcPct val="120000"/>
              </a:lnSpc>
              <a:spcBef>
                <a:spcPts val="10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R="0" lvl="1"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3pPr>
            <a:lvl4pPr marR="0" lvl="3"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6pPr>
            <a:lvl7pPr marR="0" lvl="6"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7pPr>
            <a:lvl8pPr marR="0" lvl="7"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8pPr>
            <a:lvl9pPr marR="0" lvl="8"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9pPr>
          </a:lstStyle>
          <a:p>
            <a:endParaRPr/>
          </a:p>
        </p:txBody>
      </p:sp>
      <p:sp>
        <p:nvSpPr>
          <p:cNvPr id="48" name="Google Shape;48;p6"/>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marR="0" lvl="0" algn="ctr" rtl="0">
              <a:lnSpc>
                <a:spcPct val="120000"/>
              </a:lnSpc>
              <a:spcBef>
                <a:spcPts val="10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R="0" lvl="1"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3pPr>
            <a:lvl4pPr marR="0" lvl="3"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6pPr>
            <a:lvl7pPr marR="0" lvl="6"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7pPr>
            <a:lvl8pPr marR="0" lvl="7"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8pPr>
            <a:lvl9pPr marR="0" lvl="8" algn="l" rtl="0">
              <a:lnSpc>
                <a:spcPct val="12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9pPr>
          </a:lstStyle>
          <a:p>
            <a:endParaRPr/>
          </a:p>
        </p:txBody>
      </p:sp>
      <p:sp>
        <p:nvSpPr>
          <p:cNvPr id="49" name="Google Shape;49;p6"/>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marR="0" lvl="0" indent="0" algn="r" rtl="0">
              <a:lnSpc>
                <a:spcPct val="120000"/>
              </a:lnSpc>
              <a:spcBef>
                <a:spcPts val="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L="0" marR="0" lvl="1" indent="0" algn="r" rtl="0">
              <a:lnSpc>
                <a:spcPct val="120000"/>
              </a:lnSpc>
              <a:spcBef>
                <a:spcPts val="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2pPr>
            <a:lvl3pPr marL="0" marR="0" lvl="2" indent="0" algn="r" rtl="0">
              <a:lnSpc>
                <a:spcPct val="120000"/>
              </a:lnSpc>
              <a:spcBef>
                <a:spcPts val="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0" marR="0" lvl="3" indent="0" algn="r" rtl="0">
              <a:lnSpc>
                <a:spcPct val="120000"/>
              </a:lnSpc>
              <a:spcBef>
                <a:spcPts val="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4pPr>
            <a:lvl5pPr marL="0" marR="0" lvl="4" indent="0" algn="r" rtl="0">
              <a:lnSpc>
                <a:spcPct val="120000"/>
              </a:lnSpc>
              <a:spcBef>
                <a:spcPts val="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5pPr>
            <a:lvl6pPr marL="0" marR="0" lvl="5" indent="0" algn="r" rtl="0">
              <a:lnSpc>
                <a:spcPct val="120000"/>
              </a:lnSpc>
              <a:spcBef>
                <a:spcPts val="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6pPr>
            <a:lvl7pPr marL="0" marR="0" lvl="6" indent="0" algn="r" rtl="0">
              <a:lnSpc>
                <a:spcPct val="120000"/>
              </a:lnSpc>
              <a:spcBef>
                <a:spcPts val="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7pPr>
            <a:lvl8pPr marL="0" marR="0" lvl="7" indent="0" algn="r" rtl="0">
              <a:lnSpc>
                <a:spcPct val="120000"/>
              </a:lnSpc>
              <a:spcBef>
                <a:spcPts val="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8pPr>
            <a:lvl9pPr marL="0" marR="0" lvl="8" indent="0" algn="r" rtl="0">
              <a:lnSpc>
                <a:spcPct val="120000"/>
              </a:lnSpc>
              <a:spcBef>
                <a:spcPts val="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jpg"/><Relationship Id="rId5" Type="http://schemas.openxmlformats.org/officeDocument/2006/relationships/image" Target="../media/image31.jpg"/><Relationship Id="rId10" Type="http://schemas.openxmlformats.org/officeDocument/2006/relationships/image" Target="../media/image36.jpg"/><Relationship Id="rId4" Type="http://schemas.openxmlformats.org/officeDocument/2006/relationships/image" Target="../media/image30.jpg"/><Relationship Id="rId9"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body" idx="1"/>
          </p:nvPr>
        </p:nvSpPr>
        <p:spPr>
          <a:xfrm>
            <a:off x="1676399" y="10942288"/>
            <a:ext cx="21031202" cy="1604512"/>
          </a:xfrm>
          <a:prstGeom prst="rect">
            <a:avLst/>
          </a:prstGeom>
          <a:noFill/>
          <a:ln>
            <a:noFill/>
          </a:ln>
        </p:spPr>
        <p:txBody>
          <a:bodyPr spcFirstLastPara="1" wrap="square" lIns="91425" tIns="91425" rIns="91425" bIns="91425" anchor="ctr" anchorCtr="0">
            <a:spAutoFit/>
          </a:bodyPr>
          <a:lstStyle/>
          <a:p>
            <a:pPr marL="0" lvl="2" indent="0" algn="ctr" rtl="0">
              <a:lnSpc>
                <a:spcPct val="90000"/>
              </a:lnSpc>
              <a:spcBef>
                <a:spcPts val="0"/>
              </a:spcBef>
              <a:spcAft>
                <a:spcPts val="0"/>
              </a:spcAft>
              <a:buClr>
                <a:srgbClr val="FFFFFF"/>
              </a:buClr>
              <a:buSzPts val="3200"/>
              <a:buFont typeface="Arial"/>
              <a:buNone/>
            </a:pPr>
            <a:r>
              <a:rPr lang="es-ES" sz="3200" b="1" dirty="0">
                <a:solidFill>
                  <a:srgbClr val="FFFFFF"/>
                </a:solidFill>
              </a:rPr>
              <a:t>Adrián Gauthama Meléndez Herrera</a:t>
            </a:r>
            <a:endParaRPr dirty="0"/>
          </a:p>
          <a:p>
            <a:pPr marL="0" lvl="2" indent="0" algn="ctr" rtl="0">
              <a:lnSpc>
                <a:spcPct val="90000"/>
              </a:lnSpc>
              <a:spcBef>
                <a:spcPts val="1000"/>
              </a:spcBef>
              <a:spcAft>
                <a:spcPts val="0"/>
              </a:spcAft>
              <a:buClr>
                <a:srgbClr val="FFFFFF"/>
              </a:buClr>
              <a:buSzPts val="3200"/>
              <a:buFont typeface="Arial"/>
              <a:buNone/>
            </a:pPr>
            <a:endParaRPr dirty="0"/>
          </a:p>
          <a:p>
            <a:pPr marL="0" lvl="2" indent="0" algn="ctr" rtl="0">
              <a:lnSpc>
                <a:spcPct val="90000"/>
              </a:lnSpc>
              <a:spcBef>
                <a:spcPts val="1000"/>
              </a:spcBef>
              <a:spcAft>
                <a:spcPts val="0"/>
              </a:spcAft>
              <a:buClr>
                <a:srgbClr val="FFFFFF"/>
              </a:buClr>
              <a:buSzPts val="3200"/>
              <a:buFont typeface="Arial"/>
              <a:buNone/>
            </a:pPr>
            <a:r>
              <a:rPr lang="es-ES" sz="3200" b="1" dirty="0">
                <a:solidFill>
                  <a:srgbClr val="FFFFFF"/>
                </a:solidFill>
              </a:rPr>
              <a:t>CII.IA</a:t>
            </a:r>
            <a:endParaRPr sz="3200" b="1" dirty="0">
              <a:solidFill>
                <a:srgbClr val="FFFFFF"/>
              </a:solidFill>
            </a:endParaRPr>
          </a:p>
        </p:txBody>
      </p:sp>
      <p:sp>
        <p:nvSpPr>
          <p:cNvPr id="126" name="Google Shape;126;p18"/>
          <p:cNvSpPr txBox="1">
            <a:spLocks noGrp="1"/>
          </p:cNvSpPr>
          <p:nvPr>
            <p:ph type="body" idx="2"/>
          </p:nvPr>
        </p:nvSpPr>
        <p:spPr>
          <a:xfrm>
            <a:off x="1676401" y="5344184"/>
            <a:ext cx="21031201" cy="2672856"/>
          </a:xfrm>
          <a:prstGeom prst="rect">
            <a:avLst/>
          </a:prstGeom>
          <a:noFill/>
          <a:ln>
            <a:noFill/>
          </a:ln>
        </p:spPr>
        <p:txBody>
          <a:bodyPr spcFirstLastPara="1" wrap="square" lIns="719975" tIns="719975" rIns="719975" bIns="719975" anchor="ctr" anchorCtr="0">
            <a:spAutoFit/>
          </a:bodyPr>
          <a:lstStyle/>
          <a:p>
            <a:pPr marL="0" lvl="0" indent="0" algn="ctr" rtl="0">
              <a:lnSpc>
                <a:spcPct val="90000"/>
              </a:lnSpc>
              <a:spcBef>
                <a:spcPts val="0"/>
              </a:spcBef>
              <a:spcAft>
                <a:spcPts val="0"/>
              </a:spcAft>
              <a:buClr>
                <a:srgbClr val="FFFFFF"/>
              </a:buClr>
              <a:buSzPts val="8800"/>
              <a:buFont typeface="Arial"/>
              <a:buNone/>
            </a:pPr>
            <a:r>
              <a:rPr lang="es-ES" sz="8800" dirty="0"/>
              <a:t>Proyecto de robótica: Robot inteligente</a:t>
            </a:r>
            <a:endParaRPr sz="88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1530095" y="1091878"/>
            <a:ext cx="21031200" cy="886397"/>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rgbClr val="000000"/>
              </a:buClr>
              <a:buSzPts val="6400"/>
              <a:buFont typeface="Arial"/>
              <a:buNone/>
            </a:pPr>
            <a:r>
              <a:rPr lang="es-ES" dirty="0"/>
              <a:t>Avances</a:t>
            </a:r>
            <a:endParaRPr dirty="0"/>
          </a:p>
        </p:txBody>
      </p:sp>
      <p:sp>
        <p:nvSpPr>
          <p:cNvPr id="2" name="TextBox 1">
            <a:extLst>
              <a:ext uri="{FF2B5EF4-FFF2-40B4-BE49-F238E27FC236}">
                <a16:creationId xmlns:a16="http://schemas.microsoft.com/office/drawing/2014/main" id="{0C9E4A3C-493B-3455-575B-069AF7054B03}"/>
              </a:ext>
            </a:extLst>
          </p:cNvPr>
          <p:cNvSpPr txBox="1"/>
          <p:nvPr/>
        </p:nvSpPr>
        <p:spPr>
          <a:xfrm>
            <a:off x="1530096" y="1978275"/>
            <a:ext cx="21031200" cy="1200329"/>
          </a:xfrm>
          <a:prstGeom prst="rect">
            <a:avLst/>
          </a:prstGeom>
          <a:noFill/>
        </p:spPr>
        <p:txBody>
          <a:bodyPr wrap="square" rtlCol="0">
            <a:spAutoFit/>
          </a:bodyPr>
          <a:lstStyle/>
          <a:p>
            <a:pPr marL="514350" indent="-514350">
              <a:buFont typeface="+mj-lt"/>
              <a:buAutoNum type="arabicPeriod" startAt="4"/>
            </a:pPr>
            <a:r>
              <a:rPr lang="es-MX" sz="3600" b="1" dirty="0"/>
              <a:t>Se logró actualizar la versión de Ubuntu para tener mejores resultados con los intercomunicadores, siguiendo los siguientes pasos en la terminal de la Jetson.</a:t>
            </a:r>
          </a:p>
        </p:txBody>
      </p:sp>
      <p:pic>
        <p:nvPicPr>
          <p:cNvPr id="4" name="Picture 3">
            <a:extLst>
              <a:ext uri="{FF2B5EF4-FFF2-40B4-BE49-F238E27FC236}">
                <a16:creationId xmlns:a16="http://schemas.microsoft.com/office/drawing/2014/main" id="{1F918587-4973-A5CC-AFCB-CCD072DB6C3E}"/>
              </a:ext>
            </a:extLst>
          </p:cNvPr>
          <p:cNvPicPr>
            <a:picLocks noChangeAspect="1"/>
          </p:cNvPicPr>
          <p:nvPr/>
        </p:nvPicPr>
        <p:blipFill>
          <a:blip r:embed="rId3"/>
          <a:stretch>
            <a:fillRect/>
          </a:stretch>
        </p:blipFill>
        <p:spPr>
          <a:xfrm>
            <a:off x="2408068" y="3431804"/>
            <a:ext cx="2926403" cy="1299222"/>
          </a:xfrm>
          <a:prstGeom prst="rect">
            <a:avLst/>
          </a:prstGeom>
        </p:spPr>
      </p:pic>
      <p:pic>
        <p:nvPicPr>
          <p:cNvPr id="6" name="Picture 5">
            <a:extLst>
              <a:ext uri="{FF2B5EF4-FFF2-40B4-BE49-F238E27FC236}">
                <a16:creationId xmlns:a16="http://schemas.microsoft.com/office/drawing/2014/main" id="{C9E64015-C4C2-7925-292C-BAD5213891E3}"/>
              </a:ext>
            </a:extLst>
          </p:cNvPr>
          <p:cNvPicPr>
            <a:picLocks noChangeAspect="1"/>
          </p:cNvPicPr>
          <p:nvPr/>
        </p:nvPicPr>
        <p:blipFill>
          <a:blip r:embed="rId4"/>
          <a:stretch>
            <a:fillRect/>
          </a:stretch>
        </p:blipFill>
        <p:spPr>
          <a:xfrm>
            <a:off x="2190234" y="4402080"/>
            <a:ext cx="4810243" cy="967741"/>
          </a:xfrm>
          <a:prstGeom prst="rect">
            <a:avLst/>
          </a:prstGeom>
        </p:spPr>
      </p:pic>
      <p:pic>
        <p:nvPicPr>
          <p:cNvPr id="8" name="Picture 7">
            <a:extLst>
              <a:ext uri="{FF2B5EF4-FFF2-40B4-BE49-F238E27FC236}">
                <a16:creationId xmlns:a16="http://schemas.microsoft.com/office/drawing/2014/main" id="{DD7E1535-2EF6-336E-12BB-9C0629B68365}"/>
              </a:ext>
            </a:extLst>
          </p:cNvPr>
          <p:cNvPicPr>
            <a:picLocks noChangeAspect="1"/>
          </p:cNvPicPr>
          <p:nvPr/>
        </p:nvPicPr>
        <p:blipFill>
          <a:blip r:embed="rId5"/>
          <a:stretch>
            <a:fillRect/>
          </a:stretch>
        </p:blipFill>
        <p:spPr>
          <a:xfrm>
            <a:off x="2344738" y="5339023"/>
            <a:ext cx="8604084" cy="5643077"/>
          </a:xfrm>
          <a:prstGeom prst="rect">
            <a:avLst/>
          </a:prstGeom>
        </p:spPr>
      </p:pic>
      <p:pic>
        <p:nvPicPr>
          <p:cNvPr id="10" name="Picture 9">
            <a:extLst>
              <a:ext uri="{FF2B5EF4-FFF2-40B4-BE49-F238E27FC236}">
                <a16:creationId xmlns:a16="http://schemas.microsoft.com/office/drawing/2014/main" id="{56221BFE-4116-6894-AA73-C547B2CA4AA6}"/>
              </a:ext>
            </a:extLst>
          </p:cNvPr>
          <p:cNvPicPr>
            <a:picLocks noChangeAspect="1"/>
          </p:cNvPicPr>
          <p:nvPr/>
        </p:nvPicPr>
        <p:blipFill>
          <a:blip r:embed="rId6"/>
          <a:stretch>
            <a:fillRect/>
          </a:stretch>
        </p:blipFill>
        <p:spPr>
          <a:xfrm>
            <a:off x="12272318" y="3431804"/>
            <a:ext cx="7277261" cy="3378728"/>
          </a:xfrm>
          <a:prstGeom prst="rect">
            <a:avLst/>
          </a:prstGeom>
        </p:spPr>
      </p:pic>
      <p:pic>
        <p:nvPicPr>
          <p:cNvPr id="12" name="Picture 11">
            <a:extLst>
              <a:ext uri="{FF2B5EF4-FFF2-40B4-BE49-F238E27FC236}">
                <a16:creationId xmlns:a16="http://schemas.microsoft.com/office/drawing/2014/main" id="{2C6DADE6-D8F8-4C4D-1BB9-3C95AED7C4F3}"/>
              </a:ext>
            </a:extLst>
          </p:cNvPr>
          <p:cNvPicPr>
            <a:picLocks noChangeAspect="1"/>
          </p:cNvPicPr>
          <p:nvPr/>
        </p:nvPicPr>
        <p:blipFill>
          <a:blip r:embed="rId7"/>
          <a:stretch>
            <a:fillRect/>
          </a:stretch>
        </p:blipFill>
        <p:spPr>
          <a:xfrm>
            <a:off x="12272318" y="6949943"/>
            <a:ext cx="5296452" cy="2421236"/>
          </a:xfrm>
          <a:prstGeom prst="rect">
            <a:avLst/>
          </a:prstGeom>
        </p:spPr>
      </p:pic>
      <p:pic>
        <p:nvPicPr>
          <p:cNvPr id="14" name="Picture 13">
            <a:extLst>
              <a:ext uri="{FF2B5EF4-FFF2-40B4-BE49-F238E27FC236}">
                <a16:creationId xmlns:a16="http://schemas.microsoft.com/office/drawing/2014/main" id="{DA7B2CB4-13A7-1B7B-0089-1732B634F9CB}"/>
              </a:ext>
            </a:extLst>
          </p:cNvPr>
          <p:cNvPicPr>
            <a:picLocks noChangeAspect="1"/>
          </p:cNvPicPr>
          <p:nvPr/>
        </p:nvPicPr>
        <p:blipFill>
          <a:blip r:embed="rId8"/>
          <a:stretch>
            <a:fillRect/>
          </a:stretch>
        </p:blipFill>
        <p:spPr>
          <a:xfrm>
            <a:off x="12272318" y="9463249"/>
            <a:ext cx="7368072" cy="3378728"/>
          </a:xfrm>
          <a:prstGeom prst="rect">
            <a:avLst/>
          </a:prstGeom>
        </p:spPr>
      </p:pic>
    </p:spTree>
    <p:extLst>
      <p:ext uri="{BB962C8B-B14F-4D97-AF65-F5344CB8AC3E}">
        <p14:creationId xmlns:p14="http://schemas.microsoft.com/office/powerpoint/2010/main" val="258875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1530094" y="788006"/>
            <a:ext cx="21031200" cy="886397"/>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rgbClr val="000000"/>
              </a:buClr>
              <a:buSzPts val="6400"/>
              <a:buFont typeface="Arial"/>
              <a:buNone/>
            </a:pPr>
            <a:r>
              <a:rPr lang="es-ES" dirty="0"/>
              <a:t>Avances</a:t>
            </a:r>
            <a:endParaRPr dirty="0"/>
          </a:p>
        </p:txBody>
      </p:sp>
      <p:sp>
        <p:nvSpPr>
          <p:cNvPr id="2" name="TextBox 1">
            <a:extLst>
              <a:ext uri="{FF2B5EF4-FFF2-40B4-BE49-F238E27FC236}">
                <a16:creationId xmlns:a16="http://schemas.microsoft.com/office/drawing/2014/main" id="{0C9E4A3C-493B-3455-575B-069AF7054B03}"/>
              </a:ext>
            </a:extLst>
          </p:cNvPr>
          <p:cNvSpPr txBox="1"/>
          <p:nvPr/>
        </p:nvSpPr>
        <p:spPr>
          <a:xfrm>
            <a:off x="1530094" y="1748376"/>
            <a:ext cx="21031200" cy="646331"/>
          </a:xfrm>
          <a:prstGeom prst="rect">
            <a:avLst/>
          </a:prstGeom>
          <a:noFill/>
        </p:spPr>
        <p:txBody>
          <a:bodyPr wrap="square" rtlCol="0">
            <a:spAutoFit/>
          </a:bodyPr>
          <a:lstStyle/>
          <a:p>
            <a:pPr marL="514350" indent="-514350">
              <a:buFont typeface="+mj-lt"/>
              <a:buAutoNum type="arabicPeriod" startAt="5"/>
            </a:pPr>
            <a:r>
              <a:rPr lang="es-MX" sz="3600" b="1" dirty="0"/>
              <a:t>Descarga e instalación de la mejor opción del intercomunicador del Robot con la cámara.</a:t>
            </a:r>
          </a:p>
        </p:txBody>
      </p:sp>
      <p:pic>
        <p:nvPicPr>
          <p:cNvPr id="4" name="Picture 3">
            <a:extLst>
              <a:ext uri="{FF2B5EF4-FFF2-40B4-BE49-F238E27FC236}">
                <a16:creationId xmlns:a16="http://schemas.microsoft.com/office/drawing/2014/main" id="{94D204DD-0CFB-FBF8-68D0-17106AC5D6FC}"/>
              </a:ext>
            </a:extLst>
          </p:cNvPr>
          <p:cNvPicPr>
            <a:picLocks noChangeAspect="1"/>
          </p:cNvPicPr>
          <p:nvPr/>
        </p:nvPicPr>
        <p:blipFill>
          <a:blip r:embed="rId3"/>
          <a:stretch>
            <a:fillRect/>
          </a:stretch>
        </p:blipFill>
        <p:spPr>
          <a:xfrm>
            <a:off x="20827418" y="7569583"/>
            <a:ext cx="3467753" cy="2429184"/>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58CCB188-D190-2686-4083-23F1C00475F1}"/>
              </a:ext>
            </a:extLst>
          </p:cNvPr>
          <p:cNvPicPr>
            <a:picLocks noChangeAspect="1"/>
          </p:cNvPicPr>
          <p:nvPr/>
        </p:nvPicPr>
        <p:blipFill>
          <a:blip r:embed="rId4"/>
          <a:stretch>
            <a:fillRect/>
          </a:stretch>
        </p:blipFill>
        <p:spPr>
          <a:xfrm>
            <a:off x="1006338" y="2563049"/>
            <a:ext cx="3366879" cy="2963107"/>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09E0FA0D-4146-CBBB-9F33-F4319E8647DA}"/>
              </a:ext>
            </a:extLst>
          </p:cNvPr>
          <p:cNvPicPr>
            <a:picLocks noChangeAspect="1"/>
          </p:cNvPicPr>
          <p:nvPr/>
        </p:nvPicPr>
        <p:blipFill>
          <a:blip r:embed="rId4"/>
          <a:stretch>
            <a:fillRect/>
          </a:stretch>
        </p:blipFill>
        <p:spPr>
          <a:xfrm>
            <a:off x="4373217" y="2563049"/>
            <a:ext cx="3605420" cy="2963107"/>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68EEB1D-7C67-6F8D-DCE0-36834B5A26C0}"/>
              </a:ext>
            </a:extLst>
          </p:cNvPr>
          <p:cNvPicPr>
            <a:picLocks noChangeAspect="1"/>
          </p:cNvPicPr>
          <p:nvPr/>
        </p:nvPicPr>
        <p:blipFill>
          <a:blip r:embed="rId5"/>
          <a:stretch>
            <a:fillRect/>
          </a:stretch>
        </p:blipFill>
        <p:spPr>
          <a:xfrm>
            <a:off x="7978637" y="2563049"/>
            <a:ext cx="3624173" cy="2963107"/>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2E129B06-2709-2C0E-2857-D0F0516690B7}"/>
              </a:ext>
            </a:extLst>
          </p:cNvPr>
          <p:cNvPicPr>
            <a:picLocks noChangeAspect="1"/>
          </p:cNvPicPr>
          <p:nvPr/>
        </p:nvPicPr>
        <p:blipFill>
          <a:blip r:embed="rId6"/>
          <a:stretch>
            <a:fillRect/>
          </a:stretch>
        </p:blipFill>
        <p:spPr>
          <a:xfrm>
            <a:off x="1006338" y="5526155"/>
            <a:ext cx="3366879" cy="2663689"/>
          </a:xfrm>
          <a:prstGeom prst="rect">
            <a:avLst/>
          </a:prstGeom>
        </p:spPr>
      </p:pic>
      <p:pic>
        <p:nvPicPr>
          <p:cNvPr id="14" name="Picture 13" descr="A computer screen with white text&#10;&#10;Description automatically generated">
            <a:extLst>
              <a:ext uri="{FF2B5EF4-FFF2-40B4-BE49-F238E27FC236}">
                <a16:creationId xmlns:a16="http://schemas.microsoft.com/office/drawing/2014/main" id="{5125E5D1-68B3-0EAF-D3E1-5D1D048EDC01}"/>
              </a:ext>
            </a:extLst>
          </p:cNvPr>
          <p:cNvPicPr>
            <a:picLocks noChangeAspect="1"/>
          </p:cNvPicPr>
          <p:nvPr/>
        </p:nvPicPr>
        <p:blipFill>
          <a:blip r:embed="rId7"/>
          <a:stretch>
            <a:fillRect/>
          </a:stretch>
        </p:blipFill>
        <p:spPr>
          <a:xfrm>
            <a:off x="4373217" y="5526155"/>
            <a:ext cx="3624173" cy="2663689"/>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073B25FC-DE57-28C0-0D0D-74BE55E80AFA}"/>
              </a:ext>
            </a:extLst>
          </p:cNvPr>
          <p:cNvPicPr>
            <a:picLocks noChangeAspect="1"/>
          </p:cNvPicPr>
          <p:nvPr/>
        </p:nvPicPr>
        <p:blipFill>
          <a:blip r:embed="rId8"/>
          <a:stretch>
            <a:fillRect/>
          </a:stretch>
        </p:blipFill>
        <p:spPr>
          <a:xfrm>
            <a:off x="7997390" y="5526155"/>
            <a:ext cx="3586667" cy="2663689"/>
          </a:xfrm>
          <a:prstGeom prst="rect">
            <a:avLst/>
          </a:prstGeom>
        </p:spPr>
      </p:pic>
      <p:pic>
        <p:nvPicPr>
          <p:cNvPr id="18" name="Picture 17" descr="A computer screen shot of a computer code&#10;&#10;Description automatically generated">
            <a:extLst>
              <a:ext uri="{FF2B5EF4-FFF2-40B4-BE49-F238E27FC236}">
                <a16:creationId xmlns:a16="http://schemas.microsoft.com/office/drawing/2014/main" id="{BC621087-EB6D-ED7B-72C0-C52C8B0A09E7}"/>
              </a:ext>
            </a:extLst>
          </p:cNvPr>
          <p:cNvPicPr>
            <a:picLocks noChangeAspect="1"/>
          </p:cNvPicPr>
          <p:nvPr/>
        </p:nvPicPr>
        <p:blipFill>
          <a:blip r:embed="rId9"/>
          <a:stretch>
            <a:fillRect/>
          </a:stretch>
        </p:blipFill>
        <p:spPr>
          <a:xfrm>
            <a:off x="1006338" y="8189844"/>
            <a:ext cx="3366879" cy="2524539"/>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89B7C4B6-7119-00AA-76ED-5E860DF367A1}"/>
              </a:ext>
            </a:extLst>
          </p:cNvPr>
          <p:cNvPicPr>
            <a:picLocks noChangeAspect="1"/>
          </p:cNvPicPr>
          <p:nvPr/>
        </p:nvPicPr>
        <p:blipFill>
          <a:blip r:embed="rId10"/>
          <a:stretch>
            <a:fillRect/>
          </a:stretch>
        </p:blipFill>
        <p:spPr>
          <a:xfrm>
            <a:off x="11569680" y="2563048"/>
            <a:ext cx="9277350" cy="7772400"/>
          </a:xfrm>
          <a:prstGeom prst="rect">
            <a:avLst/>
          </a:prstGeom>
        </p:spPr>
      </p:pic>
      <p:sp>
        <p:nvSpPr>
          <p:cNvPr id="21" name="TextBox 20">
            <a:extLst>
              <a:ext uri="{FF2B5EF4-FFF2-40B4-BE49-F238E27FC236}">
                <a16:creationId xmlns:a16="http://schemas.microsoft.com/office/drawing/2014/main" id="{16B79C69-288C-6DB3-9345-40B90626A39C}"/>
              </a:ext>
            </a:extLst>
          </p:cNvPr>
          <p:cNvSpPr txBox="1"/>
          <p:nvPr/>
        </p:nvSpPr>
        <p:spPr>
          <a:xfrm>
            <a:off x="4532243" y="8189844"/>
            <a:ext cx="6619461" cy="4031873"/>
          </a:xfrm>
          <a:prstGeom prst="rect">
            <a:avLst/>
          </a:prstGeom>
          <a:noFill/>
        </p:spPr>
        <p:txBody>
          <a:bodyPr wrap="square" rtlCol="0">
            <a:spAutoFit/>
          </a:bodyPr>
          <a:lstStyle/>
          <a:p>
            <a:r>
              <a:rPr lang="en-US" sz="3200" dirty="0"/>
              <a:t>Como </a:t>
            </a:r>
            <a:r>
              <a:rPr lang="es-MX" sz="3200" dirty="0"/>
              <a:t>seguimos</a:t>
            </a:r>
            <a:r>
              <a:rPr lang="en-US" sz="3200" dirty="0"/>
              <a:t> sin </a:t>
            </a:r>
            <a:r>
              <a:rPr lang="es-MX" sz="3200" dirty="0"/>
              <a:t>poder</a:t>
            </a:r>
            <a:r>
              <a:rPr lang="en-US" sz="3200" dirty="0"/>
              <a:t> </a:t>
            </a:r>
            <a:r>
              <a:rPr lang="es-HN" sz="3200" dirty="0"/>
              <a:t>instalar</a:t>
            </a:r>
            <a:r>
              <a:rPr lang="en-US" sz="3200" dirty="0"/>
              <a:t> </a:t>
            </a:r>
            <a:r>
              <a:rPr lang="es-MX" sz="3200" dirty="0"/>
              <a:t>ni</a:t>
            </a:r>
            <a:r>
              <a:rPr lang="en-US" sz="3200" dirty="0"/>
              <a:t> RobotDK y </a:t>
            </a:r>
            <a:r>
              <a:rPr lang="es-MX" sz="3200" dirty="0"/>
              <a:t>ni</a:t>
            </a:r>
            <a:r>
              <a:rPr lang="en-US" sz="3200" dirty="0"/>
              <a:t> ROS, se </a:t>
            </a:r>
            <a:r>
              <a:rPr lang="es-MX" sz="3200" dirty="0"/>
              <a:t>sospechó</a:t>
            </a:r>
            <a:r>
              <a:rPr lang="en-US" sz="3200" dirty="0"/>
              <a:t> </a:t>
            </a:r>
            <a:r>
              <a:rPr lang="es-MX" sz="3200" dirty="0"/>
              <a:t>que el problema podría estar en qué, como se actualizo Ubuntu, se necesitaba actualizar todo</a:t>
            </a:r>
            <a:r>
              <a:rPr lang="en-US" sz="3200" dirty="0"/>
              <a:t> lo que </a:t>
            </a:r>
            <a:r>
              <a:rPr lang="es-MX" sz="3200" dirty="0"/>
              <a:t>ya</a:t>
            </a:r>
            <a:r>
              <a:rPr lang="en-US" sz="3200" dirty="0"/>
              <a:t> </a:t>
            </a:r>
            <a:r>
              <a:rPr lang="es-MX" sz="3200" dirty="0"/>
              <a:t>tenía</a:t>
            </a:r>
            <a:r>
              <a:rPr lang="en-US" sz="3200" dirty="0"/>
              <a:t> </a:t>
            </a:r>
            <a:r>
              <a:rPr lang="es-MX" sz="3200" dirty="0"/>
              <a:t>el</a:t>
            </a:r>
            <a:r>
              <a:rPr lang="en-US" sz="3200" dirty="0"/>
              <a:t> SO, </a:t>
            </a:r>
            <a:r>
              <a:rPr lang="es-MX" sz="3200" dirty="0"/>
              <a:t>entonces</a:t>
            </a:r>
            <a:r>
              <a:rPr lang="en-US" sz="3200" dirty="0"/>
              <a:t> se </a:t>
            </a:r>
            <a:r>
              <a:rPr lang="es-MX" sz="3200" dirty="0"/>
              <a:t>intentó</a:t>
            </a:r>
            <a:r>
              <a:rPr lang="en-US" sz="3200" dirty="0"/>
              <a:t> </a:t>
            </a:r>
            <a:r>
              <a:rPr lang="es-MX" sz="3200" dirty="0"/>
              <a:t>actualizar</a:t>
            </a:r>
            <a:r>
              <a:rPr lang="en-US" sz="3200" dirty="0"/>
              <a:t> </a:t>
            </a:r>
            <a:r>
              <a:rPr lang="es-MX" sz="3200" dirty="0"/>
              <a:t>todo</a:t>
            </a:r>
            <a:r>
              <a:rPr lang="en-US" sz="3200" dirty="0"/>
              <a:t> lo que se </a:t>
            </a:r>
            <a:r>
              <a:rPr lang="es-MX" sz="3200" dirty="0"/>
              <a:t>pudiera</a:t>
            </a:r>
            <a:r>
              <a:rPr lang="en-US" sz="3200" dirty="0"/>
              <a:t> y </a:t>
            </a:r>
            <a:r>
              <a:rPr lang="es-MX" sz="3200" dirty="0"/>
              <a:t>estuviera</a:t>
            </a:r>
            <a:r>
              <a:rPr lang="en-US" sz="3200" dirty="0"/>
              <a:t> </a:t>
            </a:r>
            <a:r>
              <a:rPr lang="es-MX" sz="3200" dirty="0"/>
              <a:t>relacionado</a:t>
            </a:r>
            <a:r>
              <a:rPr lang="en-US" sz="3200" dirty="0"/>
              <a:t> al </a:t>
            </a:r>
            <a:r>
              <a:rPr lang="es-MX" sz="3200" dirty="0"/>
              <a:t>proyecto.</a:t>
            </a:r>
          </a:p>
        </p:txBody>
      </p:sp>
      <p:sp>
        <p:nvSpPr>
          <p:cNvPr id="22" name="TextBox 21">
            <a:extLst>
              <a:ext uri="{FF2B5EF4-FFF2-40B4-BE49-F238E27FC236}">
                <a16:creationId xmlns:a16="http://schemas.microsoft.com/office/drawing/2014/main" id="{2FEC08DF-9407-70EF-7E6C-921BB9685764}"/>
              </a:ext>
            </a:extLst>
          </p:cNvPr>
          <p:cNvSpPr txBox="1"/>
          <p:nvPr/>
        </p:nvSpPr>
        <p:spPr>
          <a:xfrm>
            <a:off x="11602810" y="10335448"/>
            <a:ext cx="11887731" cy="1569660"/>
          </a:xfrm>
          <a:prstGeom prst="rect">
            <a:avLst/>
          </a:prstGeom>
          <a:noFill/>
        </p:spPr>
        <p:txBody>
          <a:bodyPr wrap="square" rtlCol="0">
            <a:spAutoFit/>
          </a:bodyPr>
          <a:lstStyle/>
          <a:p>
            <a:r>
              <a:rPr lang="es-MX" sz="3200" dirty="0"/>
              <a:t>Finalmente se logró descargar e instalar el programa </a:t>
            </a:r>
            <a:r>
              <a:rPr lang="es-MX" sz="3200" dirty="0" err="1"/>
              <a:t>RobotDK</a:t>
            </a:r>
            <a:r>
              <a:rPr lang="es-MX" sz="3200" dirty="0"/>
              <a:t>, gracias al equipo de Visión quienes nos comunicaron como fue el proceso que ellos llevaron a cabo.</a:t>
            </a:r>
          </a:p>
        </p:txBody>
      </p:sp>
    </p:spTree>
    <p:extLst>
      <p:ext uri="{BB962C8B-B14F-4D97-AF65-F5344CB8AC3E}">
        <p14:creationId xmlns:p14="http://schemas.microsoft.com/office/powerpoint/2010/main" val="15051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1530095" y="1091878"/>
            <a:ext cx="21031200" cy="886397"/>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rgbClr val="000000"/>
              </a:buClr>
              <a:buSzPts val="6400"/>
              <a:buFont typeface="Arial"/>
              <a:buNone/>
            </a:pPr>
            <a:r>
              <a:rPr lang="es-ES" dirty="0"/>
              <a:t>Resultados</a:t>
            </a:r>
            <a:endParaRPr dirty="0"/>
          </a:p>
        </p:txBody>
      </p:sp>
      <p:sp>
        <p:nvSpPr>
          <p:cNvPr id="2" name="TextBox 1">
            <a:extLst>
              <a:ext uri="{FF2B5EF4-FFF2-40B4-BE49-F238E27FC236}">
                <a16:creationId xmlns:a16="http://schemas.microsoft.com/office/drawing/2014/main" id="{0C9E4A3C-493B-3455-575B-069AF7054B03}"/>
              </a:ext>
            </a:extLst>
          </p:cNvPr>
          <p:cNvSpPr txBox="1"/>
          <p:nvPr/>
        </p:nvSpPr>
        <p:spPr>
          <a:xfrm>
            <a:off x="1530096" y="1978275"/>
            <a:ext cx="21031200" cy="1569660"/>
          </a:xfrm>
          <a:prstGeom prst="rect">
            <a:avLst/>
          </a:prstGeom>
          <a:noFill/>
        </p:spPr>
        <p:txBody>
          <a:bodyPr wrap="square" rtlCol="0">
            <a:spAutoFit/>
          </a:bodyPr>
          <a:lstStyle/>
          <a:p>
            <a:r>
              <a:rPr lang="en-US" sz="3200" dirty="0"/>
              <a:t>6.</a:t>
            </a:r>
            <a:r>
              <a:rPr lang="es-ES" sz="3200" dirty="0"/>
              <a:t> Se modificó el código donde se puso  los límites de velocidad  de 150-250 en el movimiento ,se crearon subrutinas para los diferentes movimientos del robot .</a:t>
            </a:r>
            <a:endParaRPr lang="en-US" sz="3200" dirty="0"/>
          </a:p>
          <a:p>
            <a:endParaRPr lang="en-US" sz="3200" dirty="0"/>
          </a:p>
        </p:txBody>
      </p:sp>
      <p:pic>
        <p:nvPicPr>
          <p:cNvPr id="3" name="WhatsApp Video 2023-10-03 at 10.14.27">
            <a:hlinkClick r:id="" action="ppaction://media"/>
            <a:extLst>
              <a:ext uri="{FF2B5EF4-FFF2-40B4-BE49-F238E27FC236}">
                <a16:creationId xmlns:a16="http://schemas.microsoft.com/office/drawing/2014/main" id="{26068037-2386-8EAA-A3E2-5E78CD38950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851" r="-906" b="13845"/>
          <a:stretch/>
        </p:blipFill>
        <p:spPr>
          <a:xfrm>
            <a:off x="2759234" y="3041324"/>
            <a:ext cx="9286461" cy="9582798"/>
          </a:xfrm>
          <a:prstGeom prst="rect">
            <a:avLst/>
          </a:prstGeom>
        </p:spPr>
      </p:pic>
      <p:pic>
        <p:nvPicPr>
          <p:cNvPr id="7" name="Imagen 6">
            <a:extLst>
              <a:ext uri="{FF2B5EF4-FFF2-40B4-BE49-F238E27FC236}">
                <a16:creationId xmlns:a16="http://schemas.microsoft.com/office/drawing/2014/main" id="{9BE40EED-00F2-AE16-693B-7B1A0494CD9B}"/>
              </a:ext>
            </a:extLst>
          </p:cNvPr>
          <p:cNvPicPr>
            <a:picLocks noChangeAspect="1"/>
          </p:cNvPicPr>
          <p:nvPr/>
        </p:nvPicPr>
        <p:blipFill>
          <a:blip r:embed="rId6"/>
          <a:stretch>
            <a:fillRect/>
          </a:stretch>
        </p:blipFill>
        <p:spPr>
          <a:xfrm>
            <a:off x="12904796" y="2763105"/>
            <a:ext cx="7062714" cy="7520883"/>
          </a:xfrm>
          <a:prstGeom prst="rect">
            <a:avLst/>
          </a:prstGeom>
        </p:spPr>
      </p:pic>
      <p:pic>
        <p:nvPicPr>
          <p:cNvPr id="11" name="Imagen 10">
            <a:extLst>
              <a:ext uri="{FF2B5EF4-FFF2-40B4-BE49-F238E27FC236}">
                <a16:creationId xmlns:a16="http://schemas.microsoft.com/office/drawing/2014/main" id="{BF2062F2-EFDB-4C5D-7F19-23BE5226A958}"/>
              </a:ext>
            </a:extLst>
          </p:cNvPr>
          <p:cNvPicPr>
            <a:picLocks noChangeAspect="1"/>
          </p:cNvPicPr>
          <p:nvPr/>
        </p:nvPicPr>
        <p:blipFill>
          <a:blip r:embed="rId7"/>
          <a:stretch>
            <a:fillRect/>
          </a:stretch>
        </p:blipFill>
        <p:spPr>
          <a:xfrm>
            <a:off x="12904796" y="10228005"/>
            <a:ext cx="7062714" cy="2591664"/>
          </a:xfrm>
          <a:prstGeom prst="rect">
            <a:avLst/>
          </a:prstGeom>
        </p:spPr>
      </p:pic>
    </p:spTree>
    <p:extLst>
      <p:ext uri="{BB962C8B-B14F-4D97-AF65-F5344CB8AC3E}">
        <p14:creationId xmlns:p14="http://schemas.microsoft.com/office/powerpoint/2010/main" val="314900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67B3B35-BF14-7A13-4154-236E3E615529}"/>
              </a:ext>
            </a:extLst>
          </p:cNvPr>
          <p:cNvSpPr>
            <a:spLocks noGrp="1"/>
          </p:cNvSpPr>
          <p:nvPr>
            <p:ph type="body" idx="1"/>
          </p:nvPr>
        </p:nvSpPr>
        <p:spPr>
          <a:xfrm>
            <a:off x="1676400" y="566918"/>
            <a:ext cx="21031200" cy="1142877"/>
          </a:xfrm>
        </p:spPr>
        <p:txBody>
          <a:bodyPr/>
          <a:lstStyle/>
          <a:p>
            <a:r>
              <a:rPr lang="es-ES" dirty="0"/>
              <a:t>Resultados</a:t>
            </a:r>
            <a:endParaRPr lang="es-MX" dirty="0"/>
          </a:p>
        </p:txBody>
      </p:sp>
      <p:pic>
        <p:nvPicPr>
          <p:cNvPr id="3" name="WhatsApp Video 2023-10-27 at 11.24.40">
            <a:hlinkClick r:id="" action="ppaction://media"/>
            <a:extLst>
              <a:ext uri="{FF2B5EF4-FFF2-40B4-BE49-F238E27FC236}">
                <a16:creationId xmlns:a16="http://schemas.microsoft.com/office/drawing/2014/main" id="{CD0900E3-997D-2A5D-C52B-01C204E829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8855"/>
          <a:stretch/>
        </p:blipFill>
        <p:spPr>
          <a:xfrm>
            <a:off x="3326295" y="2594977"/>
            <a:ext cx="6632714" cy="9507423"/>
          </a:xfrm>
          <a:prstGeom prst="rect">
            <a:avLst/>
          </a:prstGeom>
        </p:spPr>
      </p:pic>
      <p:sp>
        <p:nvSpPr>
          <p:cNvPr id="4" name="CuadroTexto 3">
            <a:extLst>
              <a:ext uri="{FF2B5EF4-FFF2-40B4-BE49-F238E27FC236}">
                <a16:creationId xmlns:a16="http://schemas.microsoft.com/office/drawing/2014/main" id="{2C1B19A0-B03C-09F5-353F-3CDFE66AED06}"/>
              </a:ext>
            </a:extLst>
          </p:cNvPr>
          <p:cNvSpPr txBox="1"/>
          <p:nvPr/>
        </p:nvSpPr>
        <p:spPr>
          <a:xfrm>
            <a:off x="10893286" y="5226784"/>
            <a:ext cx="9522094" cy="2523768"/>
          </a:xfrm>
          <a:prstGeom prst="rect">
            <a:avLst/>
          </a:prstGeom>
          <a:noFill/>
        </p:spPr>
        <p:txBody>
          <a:bodyPr wrap="square" rtlCol="0">
            <a:spAutoFit/>
          </a:bodyPr>
          <a:lstStyle/>
          <a:p>
            <a:r>
              <a:rPr lang="es-ES" sz="4800" dirty="0"/>
              <a:t>7.Se hizo pruebas de conexión del programa al robot probando secuencias de movimiento </a:t>
            </a:r>
          </a:p>
          <a:p>
            <a:endParaRPr lang="es-ES" dirty="0"/>
          </a:p>
        </p:txBody>
      </p:sp>
    </p:spTree>
    <p:extLst>
      <p:ext uri="{BB962C8B-B14F-4D97-AF65-F5344CB8AC3E}">
        <p14:creationId xmlns:p14="http://schemas.microsoft.com/office/powerpoint/2010/main" val="353011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7060F25-236B-F53E-3FEF-59B23A9C360D}"/>
              </a:ext>
            </a:extLst>
          </p:cNvPr>
          <p:cNvSpPr>
            <a:spLocks noGrp="1"/>
          </p:cNvSpPr>
          <p:nvPr>
            <p:ph type="body" idx="1"/>
          </p:nvPr>
        </p:nvSpPr>
        <p:spPr>
          <a:xfrm>
            <a:off x="1676400" y="845214"/>
            <a:ext cx="21031200" cy="1142877"/>
          </a:xfrm>
        </p:spPr>
        <p:txBody>
          <a:bodyPr/>
          <a:lstStyle/>
          <a:p>
            <a:r>
              <a:rPr lang="es-ES" dirty="0"/>
              <a:t>Resultados</a:t>
            </a:r>
            <a:endParaRPr lang="es-MX" dirty="0"/>
          </a:p>
        </p:txBody>
      </p:sp>
      <p:pic>
        <p:nvPicPr>
          <p:cNvPr id="6" name="Imagen 5" descr="Imagen de la pantalla de un computador&#10;&#10;Descripción generada automáticamente con confianza baja">
            <a:extLst>
              <a:ext uri="{FF2B5EF4-FFF2-40B4-BE49-F238E27FC236}">
                <a16:creationId xmlns:a16="http://schemas.microsoft.com/office/drawing/2014/main" id="{A59D4923-687F-801A-82BE-468238A31FA4}"/>
              </a:ext>
            </a:extLst>
          </p:cNvPr>
          <p:cNvPicPr>
            <a:picLocks noChangeAspect="1"/>
          </p:cNvPicPr>
          <p:nvPr/>
        </p:nvPicPr>
        <p:blipFill rotWithShape="1">
          <a:blip r:embed="rId2"/>
          <a:srcRect t="22935" r="30505" b="32554"/>
          <a:stretch/>
        </p:blipFill>
        <p:spPr>
          <a:xfrm>
            <a:off x="17123160" y="8259415"/>
            <a:ext cx="6011823" cy="5134067"/>
          </a:xfrm>
          <a:prstGeom prst="rect">
            <a:avLst/>
          </a:prstGeom>
        </p:spPr>
      </p:pic>
      <p:pic>
        <p:nvPicPr>
          <p:cNvPr id="8" name="Imagen 7" descr="Texto&#10;&#10;Descripción generada automáticamente">
            <a:extLst>
              <a:ext uri="{FF2B5EF4-FFF2-40B4-BE49-F238E27FC236}">
                <a16:creationId xmlns:a16="http://schemas.microsoft.com/office/drawing/2014/main" id="{53F080D2-BEFE-71FE-87D2-26C2B205E820}"/>
              </a:ext>
            </a:extLst>
          </p:cNvPr>
          <p:cNvPicPr>
            <a:picLocks noChangeAspect="1"/>
          </p:cNvPicPr>
          <p:nvPr/>
        </p:nvPicPr>
        <p:blipFill rotWithShape="1">
          <a:blip r:embed="rId3"/>
          <a:srcRect t="17246" b="35797"/>
          <a:stretch/>
        </p:blipFill>
        <p:spPr>
          <a:xfrm>
            <a:off x="1249017" y="2171831"/>
            <a:ext cx="10287000" cy="6440558"/>
          </a:xfrm>
          <a:prstGeom prst="rect">
            <a:avLst/>
          </a:prstGeom>
        </p:spPr>
      </p:pic>
      <p:pic>
        <p:nvPicPr>
          <p:cNvPr id="10" name="Imagen 9" descr="Pantalla de video juego&#10;&#10;Descripción generada automáticamente con confianza media">
            <a:extLst>
              <a:ext uri="{FF2B5EF4-FFF2-40B4-BE49-F238E27FC236}">
                <a16:creationId xmlns:a16="http://schemas.microsoft.com/office/drawing/2014/main" id="{DE0BEB43-44CB-7E6F-A32E-2107AA4B5484}"/>
              </a:ext>
            </a:extLst>
          </p:cNvPr>
          <p:cNvPicPr>
            <a:picLocks noChangeAspect="1"/>
          </p:cNvPicPr>
          <p:nvPr/>
        </p:nvPicPr>
        <p:blipFill rotWithShape="1">
          <a:blip r:embed="rId4"/>
          <a:srcRect l="9742" t="35652" r="16056" b="21305"/>
          <a:stretch/>
        </p:blipFill>
        <p:spPr>
          <a:xfrm>
            <a:off x="11745517" y="2171831"/>
            <a:ext cx="7633252" cy="5903844"/>
          </a:xfrm>
          <a:prstGeom prst="rect">
            <a:avLst/>
          </a:prstGeom>
        </p:spPr>
      </p:pic>
      <p:sp>
        <p:nvSpPr>
          <p:cNvPr id="11" name="CuadroTexto 10">
            <a:extLst>
              <a:ext uri="{FF2B5EF4-FFF2-40B4-BE49-F238E27FC236}">
                <a16:creationId xmlns:a16="http://schemas.microsoft.com/office/drawing/2014/main" id="{A90F3E5E-C65C-983E-07A8-FCDEC16DD01B}"/>
              </a:ext>
            </a:extLst>
          </p:cNvPr>
          <p:cNvSpPr txBox="1"/>
          <p:nvPr/>
        </p:nvSpPr>
        <p:spPr>
          <a:xfrm>
            <a:off x="2109529" y="9482066"/>
            <a:ext cx="13835269" cy="2062103"/>
          </a:xfrm>
          <a:prstGeom prst="rect">
            <a:avLst/>
          </a:prstGeom>
          <a:noFill/>
        </p:spPr>
        <p:txBody>
          <a:bodyPr wrap="square" rtlCol="0">
            <a:spAutoFit/>
          </a:bodyPr>
          <a:lstStyle/>
          <a:p>
            <a:r>
              <a:rPr lang="es-ES" sz="3200" dirty="0"/>
              <a:t>8.Se hicieron y  ejecutaron nuevas rutinas de movimiento exacto para el circuito , cambiando las coordenadas del robot conforme su posición ya que el simulador nos ayuda a saber el movimiento mas no con exactitud la distancia.</a:t>
            </a:r>
            <a:endParaRPr lang="es-MX" sz="3200" dirty="0"/>
          </a:p>
        </p:txBody>
      </p:sp>
    </p:spTree>
    <p:extLst>
      <p:ext uri="{BB962C8B-B14F-4D97-AF65-F5344CB8AC3E}">
        <p14:creationId xmlns:p14="http://schemas.microsoft.com/office/powerpoint/2010/main" val="189088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1330037" y="730251"/>
            <a:ext cx="21377562"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8000"/>
              <a:buFont typeface="Arial"/>
              <a:buNone/>
            </a:pPr>
            <a:r>
              <a:rPr lang="es-ES"/>
              <a:t>APLICACIONES</a:t>
            </a:r>
            <a:endParaRPr/>
          </a:p>
        </p:txBody>
      </p:sp>
      <p:sp>
        <p:nvSpPr>
          <p:cNvPr id="2" name="TextBox 1">
            <a:extLst>
              <a:ext uri="{FF2B5EF4-FFF2-40B4-BE49-F238E27FC236}">
                <a16:creationId xmlns:a16="http://schemas.microsoft.com/office/drawing/2014/main" id="{7C3E880C-8D00-D0E7-4B86-FC5FCE30B3C1}"/>
              </a:ext>
            </a:extLst>
          </p:cNvPr>
          <p:cNvSpPr txBox="1"/>
          <p:nvPr/>
        </p:nvSpPr>
        <p:spPr>
          <a:xfrm>
            <a:off x="906624" y="4338381"/>
            <a:ext cx="12195110" cy="6740307"/>
          </a:xfrm>
          <a:prstGeom prst="rect">
            <a:avLst/>
          </a:prstGeom>
          <a:noFill/>
        </p:spPr>
        <p:txBody>
          <a:bodyPr wrap="square">
            <a:spAutoFit/>
          </a:bodyPr>
          <a:lstStyle/>
          <a:p>
            <a:pPr algn="just"/>
            <a:r>
              <a:rPr lang="es-MX" sz="3600" b="1" i="0" dirty="0">
                <a:solidFill>
                  <a:schemeClr val="tx1"/>
                </a:solidFill>
                <a:effectLst/>
                <a:latin typeface="Cambria Math" panose="02040503050406030204" pitchFamily="18" charset="0"/>
                <a:ea typeface="Cambria Math" panose="02040503050406030204" pitchFamily="18" charset="0"/>
              </a:rPr>
              <a:t>Asistencia en el Hogar</a:t>
            </a:r>
            <a:r>
              <a:rPr lang="es-MX" sz="3600" b="0" i="0" dirty="0">
                <a:solidFill>
                  <a:schemeClr val="tx1"/>
                </a:solidFill>
                <a:effectLst/>
                <a:latin typeface="Cambria Math" panose="02040503050406030204" pitchFamily="18" charset="0"/>
                <a:ea typeface="Cambria Math" panose="02040503050406030204" pitchFamily="18" charset="0"/>
              </a:rPr>
              <a:t>: Los robots inteligentes podrían ayudar en las tareas domésticas, como la limpieza, la cocina y la gestión del hogar.</a:t>
            </a:r>
          </a:p>
          <a:p>
            <a:pPr algn="just"/>
            <a:endParaRPr lang="es-MX" sz="3600" dirty="0">
              <a:solidFill>
                <a:schemeClr val="tx1"/>
              </a:solidFill>
              <a:latin typeface="Cambria Math" panose="02040503050406030204" pitchFamily="18" charset="0"/>
              <a:ea typeface="Cambria Math" panose="02040503050406030204" pitchFamily="18" charset="0"/>
            </a:endParaRPr>
          </a:p>
          <a:p>
            <a:pPr algn="just"/>
            <a:r>
              <a:rPr lang="es-MX" sz="3600" b="1" i="0" dirty="0">
                <a:solidFill>
                  <a:schemeClr val="tx1"/>
                </a:solidFill>
                <a:effectLst/>
                <a:latin typeface="Cambria Math" panose="02040503050406030204" pitchFamily="18" charset="0"/>
                <a:ea typeface="Cambria Math" panose="02040503050406030204" pitchFamily="18" charset="0"/>
              </a:rPr>
              <a:t>Manufactura y Automatización Industrial</a:t>
            </a:r>
            <a:r>
              <a:rPr lang="es-MX" sz="3600" b="0" i="0" dirty="0">
                <a:solidFill>
                  <a:schemeClr val="tx1"/>
                </a:solidFill>
                <a:effectLst/>
                <a:latin typeface="Cambria Math" panose="02040503050406030204" pitchFamily="18" charset="0"/>
                <a:ea typeface="Cambria Math" panose="02040503050406030204" pitchFamily="18" charset="0"/>
              </a:rPr>
              <a:t>: Los robots inteligentes podrían trabajar junto a humanos en entornos de fabricación, realizando tareas repetitivas y peligrosas.</a:t>
            </a:r>
          </a:p>
          <a:p>
            <a:pPr algn="just"/>
            <a:endParaRPr lang="es-MX" sz="3600" dirty="0">
              <a:solidFill>
                <a:schemeClr val="tx1"/>
              </a:solidFill>
              <a:latin typeface="Cambria Math" panose="02040503050406030204" pitchFamily="18" charset="0"/>
              <a:ea typeface="Cambria Math" panose="02040503050406030204" pitchFamily="18" charset="0"/>
            </a:endParaRPr>
          </a:p>
          <a:p>
            <a:pPr algn="just"/>
            <a:r>
              <a:rPr lang="es-MX" sz="3600" b="1" i="0" dirty="0">
                <a:solidFill>
                  <a:schemeClr val="tx1"/>
                </a:solidFill>
                <a:effectLst/>
                <a:latin typeface="Cambria Math" panose="02040503050406030204" pitchFamily="18" charset="0"/>
                <a:ea typeface="Cambria Math" panose="02040503050406030204" pitchFamily="18" charset="0"/>
              </a:rPr>
              <a:t>Transporte y Logística</a:t>
            </a:r>
            <a:r>
              <a:rPr lang="es-MX" sz="3600" b="0" i="0" dirty="0">
                <a:solidFill>
                  <a:schemeClr val="tx1"/>
                </a:solidFill>
                <a:effectLst/>
                <a:latin typeface="Cambria Math" panose="02040503050406030204" pitchFamily="18" charset="0"/>
                <a:ea typeface="Cambria Math" panose="02040503050406030204" pitchFamily="18" charset="0"/>
              </a:rPr>
              <a:t>: Los robots podrían desempeñar un papel en la entrega de productos y la gestión de almacenes, optimizando la cadena de suministro y reduciendo los tiempos de entrega.</a:t>
            </a:r>
            <a:endParaRPr lang="es-MX" sz="3600" dirty="0">
              <a:solidFill>
                <a:schemeClr val="tx1"/>
              </a:solidFill>
              <a:latin typeface="Cambria Math" panose="02040503050406030204" pitchFamily="18" charset="0"/>
              <a:ea typeface="Cambria Math" panose="020405030504060302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1330037" y="730251"/>
            <a:ext cx="21377562"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8000"/>
              <a:buFont typeface="Arial"/>
              <a:buNone/>
            </a:pPr>
            <a:r>
              <a:rPr lang="es-ES"/>
              <a:t>RETOS Y PROBLEMÁTICAS</a:t>
            </a:r>
            <a:endParaRPr/>
          </a:p>
        </p:txBody>
      </p:sp>
      <p:sp>
        <p:nvSpPr>
          <p:cNvPr id="3" name="TextBox 2">
            <a:extLst>
              <a:ext uri="{FF2B5EF4-FFF2-40B4-BE49-F238E27FC236}">
                <a16:creationId xmlns:a16="http://schemas.microsoft.com/office/drawing/2014/main" id="{FCB60C9F-1D29-3359-BFC2-EDD90A55458F}"/>
              </a:ext>
            </a:extLst>
          </p:cNvPr>
          <p:cNvSpPr txBox="1"/>
          <p:nvPr/>
        </p:nvSpPr>
        <p:spPr>
          <a:xfrm>
            <a:off x="1650492" y="4349621"/>
            <a:ext cx="12188952" cy="4524315"/>
          </a:xfrm>
          <a:prstGeom prst="rect">
            <a:avLst/>
          </a:prstGeom>
          <a:noFill/>
        </p:spPr>
        <p:txBody>
          <a:bodyPr wrap="square">
            <a:spAutoFit/>
          </a:bodyPr>
          <a:lstStyle/>
          <a:p>
            <a:pPr algn="just"/>
            <a:r>
              <a:rPr lang="es-MX" sz="3200" b="1" i="0" dirty="0">
                <a:solidFill>
                  <a:schemeClr val="tx1"/>
                </a:solidFill>
                <a:effectLst/>
                <a:latin typeface="Cambria Math" panose="02040503050406030204" pitchFamily="18" charset="0"/>
                <a:ea typeface="Cambria Math" panose="02040503050406030204" pitchFamily="18" charset="0"/>
              </a:rPr>
              <a:t>Complejidad Técnica</a:t>
            </a:r>
            <a:r>
              <a:rPr lang="es-MX" sz="3200" b="0" i="0" dirty="0">
                <a:solidFill>
                  <a:schemeClr val="tx1"/>
                </a:solidFill>
                <a:effectLst/>
                <a:latin typeface="Cambria Math" panose="02040503050406030204" pitchFamily="18" charset="0"/>
                <a:ea typeface="Cambria Math" panose="02040503050406030204" pitchFamily="18" charset="0"/>
              </a:rPr>
              <a:t>: Integrar la percepción sensorial, </a:t>
            </a:r>
            <a:r>
              <a:rPr lang="es-MX" sz="3200" dirty="0">
                <a:solidFill>
                  <a:schemeClr val="tx1"/>
                </a:solidFill>
                <a:latin typeface="Cambria Math" panose="02040503050406030204" pitchFamily="18" charset="0"/>
                <a:ea typeface="Cambria Math" panose="02040503050406030204" pitchFamily="18" charset="0"/>
              </a:rPr>
              <a:t>la comunicación entre los diferentes sensores</a:t>
            </a:r>
            <a:r>
              <a:rPr lang="es-MX" sz="3200" b="0" i="0" dirty="0">
                <a:solidFill>
                  <a:schemeClr val="tx1"/>
                </a:solidFill>
                <a:effectLst/>
                <a:latin typeface="Cambria Math" panose="02040503050406030204" pitchFamily="18" charset="0"/>
                <a:ea typeface="Cambria Math" panose="02040503050406030204" pitchFamily="18" charset="0"/>
              </a:rPr>
              <a:t> y la toma de decisiones en un solo sistema requiere de una profunda comprensión de múltiples disciplinas.</a:t>
            </a:r>
          </a:p>
          <a:p>
            <a:pPr algn="just"/>
            <a:endParaRPr lang="es-MX" sz="3200" dirty="0">
              <a:solidFill>
                <a:schemeClr val="tx1"/>
              </a:solidFill>
              <a:latin typeface="Cambria Math" panose="02040503050406030204" pitchFamily="18" charset="0"/>
              <a:ea typeface="Cambria Math" panose="02040503050406030204" pitchFamily="18" charset="0"/>
            </a:endParaRPr>
          </a:p>
          <a:p>
            <a:pPr algn="just"/>
            <a:r>
              <a:rPr lang="es-MX" sz="3200" b="1" i="0" dirty="0">
                <a:solidFill>
                  <a:schemeClr val="tx1"/>
                </a:solidFill>
                <a:effectLst/>
                <a:latin typeface="Cambria Math" panose="02040503050406030204" pitchFamily="18" charset="0"/>
                <a:ea typeface="Cambria Math" panose="02040503050406030204" pitchFamily="18" charset="0"/>
              </a:rPr>
              <a:t>Integración Multidisciplinaria</a:t>
            </a:r>
            <a:r>
              <a:rPr lang="es-MX" sz="3200" b="0" i="0" dirty="0">
                <a:solidFill>
                  <a:schemeClr val="tx1"/>
                </a:solidFill>
                <a:effectLst/>
                <a:latin typeface="Cambria Math" panose="02040503050406030204" pitchFamily="18" charset="0"/>
                <a:ea typeface="Cambria Math" panose="02040503050406030204" pitchFamily="18" charset="0"/>
              </a:rPr>
              <a:t>: Estos proyectos requieren la colaboración de diversas áreas, como inteligencia artificial, robótica. Coordinar y comunicar eficientemente entre estas disciplinas puede ser un desafío.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842C4D7-B5A2-19BB-E065-875B3B543278}"/>
              </a:ext>
            </a:extLst>
          </p:cNvPr>
          <p:cNvSpPr>
            <a:spLocks noGrp="1"/>
          </p:cNvSpPr>
          <p:nvPr>
            <p:ph type="title"/>
          </p:nvPr>
        </p:nvSpPr>
        <p:spPr/>
        <p:txBody>
          <a:bodyPr/>
          <a:lstStyle/>
          <a:p>
            <a:r>
              <a:rPr lang="es-MX" dirty="0"/>
              <a:t>MEJORA CONTINUA</a:t>
            </a:r>
          </a:p>
        </p:txBody>
      </p:sp>
      <p:sp>
        <p:nvSpPr>
          <p:cNvPr id="5" name="Marcador de texto 4">
            <a:extLst>
              <a:ext uri="{FF2B5EF4-FFF2-40B4-BE49-F238E27FC236}">
                <a16:creationId xmlns:a16="http://schemas.microsoft.com/office/drawing/2014/main" id="{67374B78-3F45-7E6C-2385-03F8C4AD683D}"/>
              </a:ext>
            </a:extLst>
          </p:cNvPr>
          <p:cNvSpPr>
            <a:spLocks noGrp="1"/>
          </p:cNvSpPr>
          <p:nvPr>
            <p:ph type="body" idx="1"/>
          </p:nvPr>
        </p:nvSpPr>
        <p:spPr/>
        <p:txBody>
          <a:bodyPr/>
          <a:lstStyle/>
          <a:p>
            <a:pPr marL="0" indent="0">
              <a:buNone/>
            </a:pPr>
            <a:r>
              <a:rPr lang="es-MX" dirty="0"/>
              <a:t>Hay varios aspectos pendientes de mejorar, entre ellos destaca la corrección del ángulo del robot </a:t>
            </a:r>
            <a:r>
              <a:rPr lang="es-MX" dirty="0" err="1"/>
              <a:t>Kuka</a:t>
            </a:r>
            <a:r>
              <a:rPr lang="es-MX" dirty="0"/>
              <a:t> una vez que se han capturado los datos de la pieza utilizando la cámara implementada. </a:t>
            </a:r>
          </a:p>
          <a:p>
            <a:pPr marL="0" indent="0">
              <a:buNone/>
            </a:pPr>
            <a:r>
              <a:rPr lang="es-MX" dirty="0"/>
              <a:t>Este proyecto nos ha brindado numerosos aprendizajes y ha avivado nuestra motivación por continuar aprendiendo y experimentando.</a:t>
            </a:r>
          </a:p>
          <a:p>
            <a:pPr marL="0" indent="0">
              <a:buNone/>
            </a:pPr>
            <a:r>
              <a:rPr lang="es-MX" dirty="0"/>
              <a:t> Como parte de nuestros compromisos futuros, nos hemos propuesto profundizar en el conocimiento de las interconexiones entre el robot, el PLC y Python para implementar diversas mejoras significativas en el sistema.</a:t>
            </a:r>
          </a:p>
        </p:txBody>
      </p:sp>
    </p:spTree>
    <p:extLst>
      <p:ext uri="{BB962C8B-B14F-4D97-AF65-F5344CB8AC3E}">
        <p14:creationId xmlns:p14="http://schemas.microsoft.com/office/powerpoint/2010/main" val="3559803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body" idx="2"/>
          </p:nvPr>
        </p:nvSpPr>
        <p:spPr>
          <a:xfrm>
            <a:off x="1676401" y="6049269"/>
            <a:ext cx="21031201" cy="1338581"/>
          </a:xfrm>
          <a:prstGeom prst="rect">
            <a:avLst/>
          </a:prstGeom>
          <a:noFill/>
          <a:ln>
            <a:noFill/>
          </a:ln>
        </p:spPr>
        <p:txBody>
          <a:bodyPr spcFirstLastPara="1" wrap="square" lIns="91425" tIns="91425" rIns="91425" bIns="91425" anchor="ctr" anchorCtr="0">
            <a:spAutoFit/>
          </a:bodyPr>
          <a:lstStyle/>
          <a:p>
            <a:pPr marL="0" lvl="0" indent="0" algn="ctr" rtl="0">
              <a:lnSpc>
                <a:spcPct val="90000"/>
              </a:lnSpc>
              <a:spcBef>
                <a:spcPts val="0"/>
              </a:spcBef>
              <a:spcAft>
                <a:spcPts val="0"/>
              </a:spcAft>
              <a:buClr>
                <a:srgbClr val="FFFFFF"/>
              </a:buClr>
              <a:buSzPts val="7500"/>
              <a:buFont typeface="Arial"/>
              <a:buNone/>
            </a:pPr>
            <a:r>
              <a:rPr lang="es-ES">
                <a:solidFill>
                  <a:srgbClr val="FFFFFF"/>
                </a:solidFill>
              </a:rPr>
              <a:t>THANK YOU</a:t>
            </a:r>
            <a:endParaRPr/>
          </a:p>
        </p:txBody>
      </p:sp>
      <p:sp>
        <p:nvSpPr>
          <p:cNvPr id="162" name="Google Shape;162;p24"/>
          <p:cNvSpPr txBox="1">
            <a:spLocks noGrp="1"/>
          </p:cNvSpPr>
          <p:nvPr>
            <p:ph type="sldNum" idx="12"/>
          </p:nvPr>
        </p:nvSpPr>
        <p:spPr>
          <a:xfrm>
            <a:off x="17018003" y="12379876"/>
            <a:ext cx="5689601" cy="73660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FFFFFF"/>
              </a:buClr>
              <a:buSzPts val="6000"/>
              <a:buFont typeface="Aldrich"/>
              <a:buNone/>
            </a:pPr>
            <a:fld id="{00000000-1234-1234-1234-123412341234}" type="slidenum">
              <a:rPr lang="es-ES" sz="6000">
                <a:latin typeface="Aldrich"/>
                <a:ea typeface="Aldrich"/>
                <a:cs typeface="Aldrich"/>
                <a:sym typeface="Aldrich"/>
              </a:rPr>
              <a:t>18</a:t>
            </a:fld>
            <a:endParaRPr/>
          </a:p>
        </p:txBody>
      </p:sp>
      <p:pic>
        <p:nvPicPr>
          <p:cNvPr id="163" name="Google Shape;163;p24" descr="CIIIA_Logo tipografico blanco.png"/>
          <p:cNvPicPr preferRelativeResize="0"/>
          <p:nvPr/>
        </p:nvPicPr>
        <p:blipFill rotWithShape="1">
          <a:blip r:embed="rId3">
            <a:alphaModFix/>
          </a:blip>
          <a:srcRect/>
          <a:stretch/>
        </p:blipFill>
        <p:spPr>
          <a:xfrm>
            <a:off x="1676398" y="12730886"/>
            <a:ext cx="920672" cy="217662"/>
          </a:xfrm>
          <a:prstGeom prst="rect">
            <a:avLst/>
          </a:prstGeom>
          <a:noFill/>
          <a:ln>
            <a:noFill/>
          </a:ln>
        </p:spPr>
      </p:pic>
      <p:sp>
        <p:nvSpPr>
          <p:cNvPr id="164" name="Google Shape;164;p24"/>
          <p:cNvSpPr txBox="1"/>
          <p:nvPr/>
        </p:nvSpPr>
        <p:spPr>
          <a:xfrm rot="-5400000">
            <a:off x="-850569" y="3085658"/>
            <a:ext cx="3356103" cy="487681"/>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BFBFBF"/>
              </a:buClr>
              <a:buSzPts val="2000"/>
              <a:buFont typeface="Arial"/>
              <a:buNone/>
            </a:pPr>
            <a:r>
              <a:rPr lang="es-ES" sz="2000" b="0" i="0" u="none" strike="noStrike" cap="none">
                <a:solidFill>
                  <a:srgbClr val="BFBFBF"/>
                </a:solidFill>
                <a:latin typeface="Arial"/>
                <a:ea typeface="Arial"/>
                <a:cs typeface="Arial"/>
                <a:sym typeface="Arial"/>
              </a:rPr>
              <a:t>WWW.CIIIA.XYZ</a:t>
            </a:r>
            <a:endParaRPr/>
          </a:p>
        </p:txBody>
      </p:sp>
      <p:pic>
        <p:nvPicPr>
          <p:cNvPr id="165" name="Google Shape;165;p24" descr="CIIIA_monogramaB.png"/>
          <p:cNvPicPr preferRelativeResize="0"/>
          <p:nvPr/>
        </p:nvPicPr>
        <p:blipFill rotWithShape="1">
          <a:blip r:embed="rId4">
            <a:alphaModFix/>
          </a:blip>
          <a:srcRect/>
          <a:stretch/>
        </p:blipFill>
        <p:spPr>
          <a:xfrm>
            <a:off x="11443906" y="1651447"/>
            <a:ext cx="1496188" cy="616421"/>
          </a:xfrm>
          <a:prstGeom prst="rect">
            <a:avLst/>
          </a:prstGeom>
          <a:noFill/>
          <a:ln>
            <a:noFill/>
          </a:ln>
        </p:spPr>
      </p:pic>
      <p:sp>
        <p:nvSpPr>
          <p:cNvPr id="166" name="Google Shape;166;p24"/>
          <p:cNvSpPr txBox="1">
            <a:spLocks noGrp="1"/>
          </p:cNvSpPr>
          <p:nvPr>
            <p:ph type="body" idx="1"/>
          </p:nvPr>
        </p:nvSpPr>
        <p:spPr>
          <a:xfrm>
            <a:off x="1676402" y="11255085"/>
            <a:ext cx="21031202" cy="576581"/>
          </a:xfrm>
          <a:prstGeom prst="rect">
            <a:avLst/>
          </a:prstGeom>
          <a:noFill/>
          <a:ln>
            <a:noFill/>
          </a:ln>
        </p:spPr>
        <p:txBody>
          <a:bodyPr spcFirstLastPara="1" wrap="square" lIns="91425" tIns="91425" rIns="91425" bIns="91425" anchor="ctr" anchorCtr="0">
            <a:spAutoFit/>
          </a:bodyPr>
          <a:lstStyle/>
          <a:p>
            <a:pPr marL="0" lvl="0" indent="0" algn="l" rtl="0">
              <a:lnSpc>
                <a:spcPct val="120000"/>
              </a:lnSpc>
              <a:spcBef>
                <a:spcPts val="0"/>
              </a:spcBef>
              <a:spcAft>
                <a:spcPts val="0"/>
              </a:spcAft>
              <a:buClr>
                <a:srgbClr val="000000"/>
              </a:buClr>
              <a:buSzPts val="2000"/>
              <a:buFont typeface="Arial"/>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body" idx="1"/>
          </p:nvPr>
        </p:nvSpPr>
        <p:spPr>
          <a:xfrm>
            <a:off x="658749" y="6094476"/>
            <a:ext cx="7225794" cy="2570512"/>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Clr>
                <a:srgbClr val="FFFFFF"/>
              </a:buClr>
              <a:buSzPts val="7200"/>
              <a:buFont typeface="Arial"/>
              <a:buNone/>
            </a:pPr>
            <a:r>
              <a:rPr lang="es-ES" sz="7200" b="1" dirty="0">
                <a:solidFill>
                  <a:srgbClr val="FFFFFF"/>
                </a:solidFill>
                <a:latin typeface="Arial"/>
                <a:ea typeface="Arial"/>
                <a:cs typeface="Arial"/>
                <a:sym typeface="Arial"/>
              </a:rPr>
              <a:t>INTRODUCCIÓN</a:t>
            </a:r>
            <a:endParaRPr sz="7200" b="1" dirty="0">
              <a:solidFill>
                <a:srgbClr val="FFFFFF"/>
              </a:solidFill>
              <a:latin typeface="Arial"/>
              <a:ea typeface="Arial"/>
              <a:cs typeface="Arial"/>
              <a:sym typeface="Arial"/>
            </a:endParaRPr>
          </a:p>
        </p:txBody>
      </p:sp>
      <p:sp>
        <p:nvSpPr>
          <p:cNvPr id="132" name="Google Shape;132;p19"/>
          <p:cNvSpPr txBox="1"/>
          <p:nvPr/>
        </p:nvSpPr>
        <p:spPr>
          <a:xfrm>
            <a:off x="8182067" y="2348066"/>
            <a:ext cx="7791937" cy="6330934"/>
          </a:xfrm>
          <a:prstGeom prst="rect">
            <a:avLst/>
          </a:prstGeom>
          <a:noFill/>
          <a:ln>
            <a:noFill/>
          </a:ln>
        </p:spPr>
        <p:txBody>
          <a:bodyPr spcFirstLastPara="1" wrap="square" lIns="91425" tIns="91425" rIns="91425" bIns="91425" anchor="t" anchorCtr="0">
            <a:spAutoFit/>
          </a:bodyPr>
          <a:lstStyle/>
          <a:p>
            <a:pPr marL="0" marR="0" lvl="0" indent="0" algn="just" rtl="0">
              <a:lnSpc>
                <a:spcPct val="120000"/>
              </a:lnSpc>
              <a:spcBef>
                <a:spcPts val="1000"/>
              </a:spcBef>
              <a:spcAft>
                <a:spcPts val="0"/>
              </a:spcAft>
              <a:buClr>
                <a:srgbClr val="000000"/>
              </a:buClr>
              <a:buSzPts val="2000"/>
              <a:buFont typeface="Arial"/>
              <a:buNone/>
            </a:pPr>
            <a:r>
              <a:rPr lang="es-MX" sz="2400" b="0" i="0" u="none" strike="noStrike" cap="none" dirty="0">
                <a:solidFill>
                  <a:srgbClr val="000000"/>
                </a:solidFill>
                <a:latin typeface="Cambria Math" panose="02040503050406030204" pitchFamily="18" charset="0"/>
                <a:ea typeface="Cambria Math" panose="02040503050406030204" pitchFamily="18" charset="0"/>
                <a:sym typeface="Arial"/>
              </a:rPr>
              <a:t>La creación de robots inteligentes capaces de responder al entorno representa un emocionante avance en la interacción hombre-máquina. </a:t>
            </a:r>
          </a:p>
          <a:p>
            <a:pPr marL="0" marR="0" lvl="0" indent="0" algn="just" rtl="0">
              <a:lnSpc>
                <a:spcPct val="120000"/>
              </a:lnSpc>
              <a:spcBef>
                <a:spcPts val="1000"/>
              </a:spcBef>
              <a:spcAft>
                <a:spcPts val="0"/>
              </a:spcAft>
              <a:buClr>
                <a:srgbClr val="000000"/>
              </a:buClr>
              <a:buSzPts val="2000"/>
              <a:buFont typeface="Arial"/>
              <a:buNone/>
            </a:pPr>
            <a:endParaRPr lang="es-MX" sz="2400" dirty="0">
              <a:latin typeface="Cambria Math" panose="02040503050406030204" pitchFamily="18" charset="0"/>
              <a:ea typeface="Cambria Math" panose="02040503050406030204" pitchFamily="18" charset="0"/>
            </a:endParaRPr>
          </a:p>
          <a:p>
            <a:pPr marL="0" marR="0" lvl="0" indent="0" algn="just" rtl="0">
              <a:lnSpc>
                <a:spcPct val="120000"/>
              </a:lnSpc>
              <a:spcBef>
                <a:spcPts val="1000"/>
              </a:spcBef>
              <a:spcAft>
                <a:spcPts val="0"/>
              </a:spcAft>
              <a:buClr>
                <a:srgbClr val="000000"/>
              </a:buClr>
              <a:buSzPts val="2000"/>
              <a:buFont typeface="Arial"/>
              <a:buNone/>
            </a:pPr>
            <a:r>
              <a:rPr lang="es-MX" sz="2400" b="0" i="0" u="none" strike="noStrike" cap="none" dirty="0">
                <a:solidFill>
                  <a:srgbClr val="000000"/>
                </a:solidFill>
                <a:latin typeface="Cambria Math" panose="02040503050406030204" pitchFamily="18" charset="0"/>
                <a:ea typeface="Cambria Math" panose="02040503050406030204" pitchFamily="18" charset="0"/>
                <a:sym typeface="Arial"/>
              </a:rPr>
              <a:t>Este objetivo busca dotar a las máquinas con la capacidad de comprender, interpretar y reaccionar al mundo que les rodea de una manera que imite la experiencia humana. Al permitir que los robots respondan al entorno, se busca no solo mejorar la eficiencia y la efectividad en diversas aplicaciones, como la asistencia en el hogar, la industria y la medicina, sino también proporcionar una experiencia más natural y fluida en la interacción entre humanos y máquinas</a:t>
            </a:r>
          </a:p>
        </p:txBody>
      </p:sp>
      <p:pic>
        <p:nvPicPr>
          <p:cNvPr id="3" name="Picture 2" descr="A machine in a room&#10;&#10;Description automatically generated">
            <a:extLst>
              <a:ext uri="{FF2B5EF4-FFF2-40B4-BE49-F238E27FC236}">
                <a16:creationId xmlns:a16="http://schemas.microsoft.com/office/drawing/2014/main" id="{41DC5DB1-54FA-EC8B-5557-A2BA6F540040}"/>
              </a:ext>
            </a:extLst>
          </p:cNvPr>
          <p:cNvPicPr>
            <a:picLocks noChangeAspect="1"/>
          </p:cNvPicPr>
          <p:nvPr/>
        </p:nvPicPr>
        <p:blipFill rotWithShape="1">
          <a:blip r:embed="rId3"/>
          <a:srcRect l="955" r="17969" b="1212"/>
          <a:stretch/>
        </p:blipFill>
        <p:spPr>
          <a:xfrm>
            <a:off x="15974004" y="27741"/>
            <a:ext cx="11234058" cy="136882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1330037" y="730251"/>
            <a:ext cx="21377562"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8000"/>
              <a:buFont typeface="Arial"/>
              <a:buNone/>
            </a:pPr>
            <a:r>
              <a:rPr lang="es-ES" dirty="0"/>
              <a:t>PRINCIPALES ÁREAS O VERTIENTES</a:t>
            </a:r>
            <a:endParaRPr dirty="0"/>
          </a:p>
        </p:txBody>
      </p:sp>
      <p:sp>
        <p:nvSpPr>
          <p:cNvPr id="139" name="Google Shape;139;p20"/>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400"/>
              <a:buFont typeface="Calibri"/>
              <a:buNone/>
            </a:pPr>
            <a:fld id="{00000000-1234-1234-1234-123412341234}" type="slidenum">
              <a:rPr lang="es-ES" sz="2400" b="0" i="0" u="none" strike="noStrike" cap="none">
                <a:solidFill>
                  <a:srgbClr val="888888"/>
                </a:solidFill>
                <a:latin typeface="Calibri"/>
                <a:ea typeface="Calibri"/>
                <a:cs typeface="Calibri"/>
                <a:sym typeface="Calibri"/>
              </a:rPr>
              <a:t>3</a:t>
            </a:fld>
            <a:endParaRPr sz="2400" b="0" i="0" u="none" strike="noStrike" cap="none" dirty="0">
              <a:solidFill>
                <a:srgbClr val="888888"/>
              </a:solidFill>
              <a:latin typeface="Calibri"/>
              <a:ea typeface="Calibri"/>
              <a:cs typeface="Calibri"/>
              <a:sym typeface="Calibri"/>
            </a:endParaRPr>
          </a:p>
        </p:txBody>
      </p:sp>
      <p:sp>
        <p:nvSpPr>
          <p:cNvPr id="3" name="TextBox 2">
            <a:extLst>
              <a:ext uri="{FF2B5EF4-FFF2-40B4-BE49-F238E27FC236}">
                <a16:creationId xmlns:a16="http://schemas.microsoft.com/office/drawing/2014/main" id="{54F34BC7-8F84-A0E5-8A45-2B3A19E2B6B7}"/>
              </a:ext>
            </a:extLst>
          </p:cNvPr>
          <p:cNvSpPr txBox="1"/>
          <p:nvPr/>
        </p:nvSpPr>
        <p:spPr>
          <a:xfrm>
            <a:off x="906624" y="4338381"/>
            <a:ext cx="12195110" cy="3046988"/>
          </a:xfrm>
          <a:prstGeom prst="rect">
            <a:avLst/>
          </a:prstGeom>
          <a:noFill/>
        </p:spPr>
        <p:txBody>
          <a:bodyPr wrap="square">
            <a:spAutoFit/>
          </a:bodyPr>
          <a:lstStyle/>
          <a:p>
            <a:pPr algn="just"/>
            <a:r>
              <a:rPr lang="es-MX" sz="3200" b="1" i="0" dirty="0">
                <a:solidFill>
                  <a:schemeClr val="tx1"/>
                </a:solidFill>
                <a:effectLst/>
                <a:latin typeface="Cambria Math" panose="02040503050406030204" pitchFamily="18" charset="0"/>
                <a:ea typeface="Cambria Math" panose="02040503050406030204" pitchFamily="18" charset="0"/>
              </a:rPr>
              <a:t>Robótica y Movimiento</a:t>
            </a:r>
            <a:r>
              <a:rPr lang="es-MX" sz="3200" b="0" i="0" dirty="0">
                <a:solidFill>
                  <a:schemeClr val="tx1"/>
                </a:solidFill>
                <a:effectLst/>
                <a:latin typeface="Cambria Math" panose="02040503050406030204" pitchFamily="18" charset="0"/>
                <a:ea typeface="Cambria Math" panose="02040503050406030204" pitchFamily="18" charset="0"/>
              </a:rPr>
              <a:t>: </a:t>
            </a:r>
          </a:p>
          <a:p>
            <a:pPr algn="just"/>
            <a:r>
              <a:rPr lang="es-MX" sz="3200" b="0" i="0" dirty="0">
                <a:solidFill>
                  <a:schemeClr val="tx1"/>
                </a:solidFill>
                <a:effectLst/>
                <a:latin typeface="Cambria Math" panose="02040503050406030204" pitchFamily="18" charset="0"/>
                <a:ea typeface="Cambria Math" panose="02040503050406030204" pitchFamily="18" charset="0"/>
              </a:rPr>
              <a:t>La robótica es crucial para permitir que el robot interactúe físicamente con su entorno. Esto involucra el diseño y la implementación de sistemas mecánicos y electrónicos que permitan al robot moverse, manipular objetos y realizar tareas específicas en respuesta a las condiciones del entorno</a:t>
            </a:r>
            <a:r>
              <a:rPr lang="es-MX" sz="2800" b="0" i="0" dirty="0">
                <a:solidFill>
                  <a:schemeClr val="tx1"/>
                </a:solidFill>
                <a:effectLst/>
                <a:latin typeface="Cambria Math" panose="02040503050406030204" pitchFamily="18" charset="0"/>
                <a:ea typeface="Cambria Math" panose="02040503050406030204" pitchFamily="18" charset="0"/>
              </a:rPr>
              <a:t>.</a:t>
            </a:r>
            <a:endParaRPr lang="es-MX" sz="2800" dirty="0">
              <a:solidFill>
                <a:schemeClr val="tx1"/>
              </a:solidFill>
              <a:latin typeface="Cambria Math" panose="02040503050406030204" pitchFamily="18" charset="0"/>
              <a:ea typeface="Cambria Math" panose="02040503050406030204" pitchFamily="18" charset="0"/>
            </a:endParaRPr>
          </a:p>
        </p:txBody>
      </p:sp>
      <p:sp>
        <p:nvSpPr>
          <p:cNvPr id="4" name="TextBox 3">
            <a:extLst>
              <a:ext uri="{FF2B5EF4-FFF2-40B4-BE49-F238E27FC236}">
                <a16:creationId xmlns:a16="http://schemas.microsoft.com/office/drawing/2014/main" id="{574A3B3B-E8C7-033A-6F43-56B4D51418A9}"/>
              </a:ext>
            </a:extLst>
          </p:cNvPr>
          <p:cNvSpPr txBox="1"/>
          <p:nvPr/>
        </p:nvSpPr>
        <p:spPr>
          <a:xfrm>
            <a:off x="9874896" y="9173271"/>
            <a:ext cx="12832703" cy="3539430"/>
          </a:xfrm>
          <a:prstGeom prst="rect">
            <a:avLst/>
          </a:prstGeom>
          <a:noFill/>
        </p:spPr>
        <p:txBody>
          <a:bodyPr wrap="square">
            <a:spAutoFit/>
          </a:bodyPr>
          <a:lstStyle/>
          <a:p>
            <a:pPr algn="just"/>
            <a:r>
              <a:rPr lang="es-MX" sz="3200" b="1" i="0" dirty="0">
                <a:solidFill>
                  <a:schemeClr val="tx1"/>
                </a:solidFill>
                <a:effectLst/>
                <a:latin typeface="Cambria Math" panose="02040503050406030204" pitchFamily="18" charset="0"/>
                <a:ea typeface="Cambria Math" panose="02040503050406030204" pitchFamily="18" charset="0"/>
              </a:rPr>
              <a:t>Inteligencia Artificial (IA) y Aprendizaje Automático</a:t>
            </a:r>
            <a:r>
              <a:rPr lang="es-MX" sz="3200" b="0" i="0" dirty="0">
                <a:solidFill>
                  <a:schemeClr val="tx1"/>
                </a:solidFill>
                <a:effectLst/>
                <a:latin typeface="Cambria Math" panose="02040503050406030204" pitchFamily="18" charset="0"/>
                <a:ea typeface="Cambria Math" panose="02040503050406030204" pitchFamily="18" charset="0"/>
              </a:rPr>
              <a:t>: </a:t>
            </a:r>
          </a:p>
          <a:p>
            <a:pPr algn="just"/>
            <a:r>
              <a:rPr lang="es-MX" sz="3200" b="0" i="0" dirty="0">
                <a:solidFill>
                  <a:schemeClr val="tx1"/>
                </a:solidFill>
                <a:effectLst/>
                <a:latin typeface="Cambria Math" panose="02040503050406030204" pitchFamily="18" charset="0"/>
                <a:ea typeface="Cambria Math" panose="02040503050406030204" pitchFamily="18" charset="0"/>
              </a:rPr>
              <a:t>La IA y el aprendizaje automático son fundamentales para dotar al robot de capacidades cognitivas, como el reconocimiento de patrones, la toma de decisiones y la adaptación a situaciones cambiantes. Los algoritmos de aprendizaje automático permitirían al robot mejorar su capacidad para comprender y responder al entorno de manera más eficiente con el tiempo.</a:t>
            </a:r>
            <a:endParaRPr lang="es-MX" sz="2400" dirty="0">
              <a:solidFill>
                <a:schemeClr val="tx1"/>
              </a:solidFill>
              <a:latin typeface="Cambria Math" panose="02040503050406030204" pitchFamily="18" charset="0"/>
              <a:ea typeface="Cambria Math"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E1B8C9-3582-1F24-1AFB-960ED056B805}"/>
              </a:ext>
            </a:extLst>
          </p:cNvPr>
          <p:cNvSpPr>
            <a:spLocks noGrp="1"/>
          </p:cNvSpPr>
          <p:nvPr>
            <p:ph type="title"/>
          </p:nvPr>
        </p:nvSpPr>
        <p:spPr/>
        <p:txBody>
          <a:bodyPr/>
          <a:lstStyle/>
          <a:p>
            <a:r>
              <a:rPr lang="es-MX" dirty="0"/>
              <a:t>OBJETIVO</a:t>
            </a:r>
          </a:p>
        </p:txBody>
      </p:sp>
      <p:sp>
        <p:nvSpPr>
          <p:cNvPr id="3" name="Marcador de texto 2">
            <a:extLst>
              <a:ext uri="{FF2B5EF4-FFF2-40B4-BE49-F238E27FC236}">
                <a16:creationId xmlns:a16="http://schemas.microsoft.com/office/drawing/2014/main" id="{F087AAB5-53D0-C49B-0FE7-1E1A160E6202}"/>
              </a:ext>
            </a:extLst>
          </p:cNvPr>
          <p:cNvSpPr>
            <a:spLocks noGrp="1"/>
          </p:cNvSpPr>
          <p:nvPr>
            <p:ph type="body" idx="1"/>
          </p:nvPr>
        </p:nvSpPr>
        <p:spPr>
          <a:xfrm>
            <a:off x="1330037" y="5312099"/>
            <a:ext cx="21377564" cy="8702676"/>
          </a:xfrm>
        </p:spPr>
        <p:txBody>
          <a:bodyPr/>
          <a:lstStyle/>
          <a:p>
            <a:pPr marL="0" indent="0" algn="just">
              <a:buNone/>
            </a:pPr>
            <a:r>
              <a:rPr lang="es-MX" dirty="0"/>
              <a:t>El objetivo del equipo de robótica era poder controlar el robot </a:t>
            </a:r>
            <a:r>
              <a:rPr lang="es-MX" dirty="0" err="1"/>
              <a:t>Kuka</a:t>
            </a:r>
            <a:r>
              <a:rPr lang="es-MX" dirty="0"/>
              <a:t> en conjunto con la cámara y los </a:t>
            </a:r>
            <a:r>
              <a:rPr lang="es-MX" dirty="0" err="1"/>
              <a:t>grippers</a:t>
            </a:r>
            <a:r>
              <a:rPr lang="es-MX" dirty="0"/>
              <a:t> por medio del PLC y la </a:t>
            </a:r>
            <a:r>
              <a:rPr lang="es-MX" dirty="0" err="1"/>
              <a:t>Jetson</a:t>
            </a:r>
            <a:r>
              <a:rPr lang="es-MX" dirty="0"/>
              <a:t> Nano, para poder hacer la toma de datos con la cámara y una acción correctiva por parte del robot para proceder a la toma de piezas con los </a:t>
            </a:r>
            <a:r>
              <a:rPr lang="es-MX" dirty="0" err="1"/>
              <a:t>grippers</a:t>
            </a:r>
            <a:r>
              <a:rPr lang="es-MX" dirty="0"/>
              <a:t>.</a:t>
            </a:r>
          </a:p>
          <a:p>
            <a:pPr marL="0" indent="0">
              <a:buNone/>
            </a:pPr>
            <a:endParaRPr lang="es-MX" dirty="0"/>
          </a:p>
        </p:txBody>
      </p:sp>
      <p:sp>
        <p:nvSpPr>
          <p:cNvPr id="4" name="Marcador de número de diapositiva 3">
            <a:extLst>
              <a:ext uri="{FF2B5EF4-FFF2-40B4-BE49-F238E27FC236}">
                <a16:creationId xmlns:a16="http://schemas.microsoft.com/office/drawing/2014/main" id="{F05C3862-218B-5FB3-4F81-0A9B683D36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a:t>
            </a:fld>
            <a:endParaRPr lang="es-ES"/>
          </a:p>
        </p:txBody>
      </p:sp>
    </p:spTree>
    <p:extLst>
      <p:ext uri="{BB962C8B-B14F-4D97-AF65-F5344CB8AC3E}">
        <p14:creationId xmlns:p14="http://schemas.microsoft.com/office/powerpoint/2010/main" val="112640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1530095" y="1091878"/>
            <a:ext cx="21031200" cy="886397"/>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rgbClr val="000000"/>
              </a:buClr>
              <a:buSzPts val="6400"/>
              <a:buFont typeface="Arial"/>
              <a:buNone/>
            </a:pPr>
            <a:r>
              <a:rPr lang="es-ES" dirty="0"/>
              <a:t>Iniciativa</a:t>
            </a:r>
            <a:endParaRPr dirty="0"/>
          </a:p>
        </p:txBody>
      </p:sp>
      <p:sp>
        <p:nvSpPr>
          <p:cNvPr id="2" name="TextBox 1">
            <a:extLst>
              <a:ext uri="{FF2B5EF4-FFF2-40B4-BE49-F238E27FC236}">
                <a16:creationId xmlns:a16="http://schemas.microsoft.com/office/drawing/2014/main" id="{0C9E4A3C-493B-3455-575B-069AF7054B03}"/>
              </a:ext>
            </a:extLst>
          </p:cNvPr>
          <p:cNvSpPr txBox="1"/>
          <p:nvPr/>
        </p:nvSpPr>
        <p:spPr>
          <a:xfrm>
            <a:off x="1530095" y="2305303"/>
            <a:ext cx="21031200" cy="646331"/>
          </a:xfrm>
          <a:prstGeom prst="rect">
            <a:avLst/>
          </a:prstGeom>
          <a:noFill/>
        </p:spPr>
        <p:txBody>
          <a:bodyPr wrap="square" rtlCol="0">
            <a:spAutoFit/>
          </a:bodyPr>
          <a:lstStyle/>
          <a:p>
            <a:pPr marL="514350" indent="-514350">
              <a:buFont typeface="+mj-lt"/>
              <a:buAutoNum type="arabicPeriod"/>
            </a:pPr>
            <a:r>
              <a:rPr lang="es-MX" sz="3600" b="1" dirty="0"/>
              <a:t>Comunicación entre la </a:t>
            </a:r>
            <a:r>
              <a:rPr lang="es-MX" sz="3600" b="1" dirty="0" err="1"/>
              <a:t>Jetson</a:t>
            </a:r>
            <a:r>
              <a:rPr lang="es-MX" sz="3600" b="1" dirty="0"/>
              <a:t> Nano y el Robot </a:t>
            </a:r>
            <a:r>
              <a:rPr lang="es-MX" sz="3600" b="1" dirty="0" err="1"/>
              <a:t>Kuka</a:t>
            </a:r>
            <a:r>
              <a:rPr lang="es-MX" sz="3600" b="1" dirty="0"/>
              <a:t>.</a:t>
            </a:r>
          </a:p>
        </p:txBody>
      </p:sp>
      <p:pic>
        <p:nvPicPr>
          <p:cNvPr id="4" name="Picture 3" descr="A computer screen shot of a computer&#10;&#10;Description automatically generated">
            <a:extLst>
              <a:ext uri="{FF2B5EF4-FFF2-40B4-BE49-F238E27FC236}">
                <a16:creationId xmlns:a16="http://schemas.microsoft.com/office/drawing/2014/main" id="{2705386E-BC3B-D833-7B63-26C19A6B9085}"/>
              </a:ext>
            </a:extLst>
          </p:cNvPr>
          <p:cNvPicPr>
            <a:picLocks noChangeAspect="1"/>
          </p:cNvPicPr>
          <p:nvPr/>
        </p:nvPicPr>
        <p:blipFill>
          <a:blip r:embed="rId3"/>
          <a:stretch>
            <a:fillRect/>
          </a:stretch>
        </p:blipFill>
        <p:spPr>
          <a:xfrm>
            <a:off x="1194317" y="3799511"/>
            <a:ext cx="12764279" cy="7611186"/>
          </a:xfrm>
          <a:prstGeom prst="rect">
            <a:avLst/>
          </a:prstGeom>
        </p:spPr>
      </p:pic>
      <p:sp>
        <p:nvSpPr>
          <p:cNvPr id="6" name="TextBox 5">
            <a:extLst>
              <a:ext uri="{FF2B5EF4-FFF2-40B4-BE49-F238E27FC236}">
                <a16:creationId xmlns:a16="http://schemas.microsoft.com/office/drawing/2014/main" id="{8BADA5E2-53F8-5521-39B3-02880A7B4B4C}"/>
              </a:ext>
            </a:extLst>
          </p:cNvPr>
          <p:cNvSpPr txBox="1"/>
          <p:nvPr/>
        </p:nvSpPr>
        <p:spPr>
          <a:xfrm>
            <a:off x="14387803" y="2951634"/>
            <a:ext cx="8870978" cy="9694962"/>
          </a:xfrm>
          <a:prstGeom prst="rect">
            <a:avLst/>
          </a:prstGeom>
          <a:noFill/>
        </p:spPr>
        <p:txBody>
          <a:bodyPr wrap="square" rtlCol="0">
            <a:spAutoFit/>
          </a:bodyPr>
          <a:lstStyle/>
          <a:p>
            <a:pPr algn="just"/>
            <a:r>
              <a:rPr lang="es-MX" sz="4800" dirty="0"/>
              <a:t>Se encontró que un posible intermediario entre la </a:t>
            </a:r>
            <a:r>
              <a:rPr lang="es-MX" sz="4800" dirty="0" err="1"/>
              <a:t>Jetson</a:t>
            </a:r>
            <a:r>
              <a:rPr lang="es-MX" sz="4800" dirty="0"/>
              <a:t> Nano y el robot </a:t>
            </a:r>
            <a:r>
              <a:rPr lang="es-MX" sz="4800" dirty="0" err="1"/>
              <a:t>Kuks</a:t>
            </a:r>
            <a:r>
              <a:rPr lang="es-MX" sz="4800" dirty="0"/>
              <a:t> sería con el software </a:t>
            </a:r>
            <a:r>
              <a:rPr lang="es-MX" sz="4800" b="1" dirty="0" err="1"/>
              <a:t>RobotDK</a:t>
            </a:r>
            <a:r>
              <a:rPr lang="es-MX" sz="4800" dirty="0"/>
              <a:t>, este software nos brinda muchas ventajas porque tiene una gran variedad de librerías de diferentes robots, donde nosotros podemos programar por medio de la interfaz, los movimientos del robot deseado incluso programar una secuencia de movimientos.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6531A00-2A5D-B330-9863-58AD2813AF85}"/>
              </a:ext>
            </a:extLst>
          </p:cNvPr>
          <p:cNvSpPr>
            <a:spLocks noGrp="1"/>
          </p:cNvSpPr>
          <p:nvPr>
            <p:ph type="body" idx="1"/>
          </p:nvPr>
        </p:nvSpPr>
        <p:spPr>
          <a:xfrm>
            <a:off x="1171515" y="5110361"/>
            <a:ext cx="6033604" cy="1014637"/>
          </a:xfrm>
        </p:spPr>
        <p:txBody>
          <a:bodyPr/>
          <a:lstStyle/>
          <a:p>
            <a:r>
              <a:rPr lang="es-MX" sz="4800" b="1" dirty="0">
                <a:solidFill>
                  <a:srgbClr val="FFFFFF"/>
                </a:solidFill>
              </a:rPr>
              <a:t>¿Qué es RoboDK?</a:t>
            </a:r>
          </a:p>
        </p:txBody>
      </p:sp>
      <p:sp>
        <p:nvSpPr>
          <p:cNvPr id="5" name="Marcador de texto 4">
            <a:extLst>
              <a:ext uri="{FF2B5EF4-FFF2-40B4-BE49-F238E27FC236}">
                <a16:creationId xmlns:a16="http://schemas.microsoft.com/office/drawing/2014/main" id="{6D5AA436-CAC6-DCEA-10DB-498F4CDBD6C1}"/>
              </a:ext>
            </a:extLst>
          </p:cNvPr>
          <p:cNvSpPr>
            <a:spLocks noGrp="1"/>
          </p:cNvSpPr>
          <p:nvPr>
            <p:ph type="body" idx="4"/>
          </p:nvPr>
        </p:nvSpPr>
        <p:spPr>
          <a:xfrm>
            <a:off x="9175198" y="775095"/>
            <a:ext cx="14431251" cy="7860613"/>
          </a:xfrm>
        </p:spPr>
        <p:txBody>
          <a:bodyPr/>
          <a:lstStyle/>
          <a:p>
            <a:pPr algn="just"/>
            <a:r>
              <a:rPr lang="es-MX" sz="3200" dirty="0"/>
              <a:t>RoboDK es una plataforma de software diseñada para simular y programar robots. Al emplear la programación fuera de línea, permite la creación, simulación y generación de programas para brazos robóticos desde un ordenador, específicamente para un determinado brazo y su controlador.</a:t>
            </a:r>
          </a:p>
          <a:p>
            <a:pPr algn="just"/>
            <a:r>
              <a:rPr lang="es-MX" sz="3200" dirty="0"/>
              <a:t>Se pueden realizar tareas como la generación de trayectorias, la creación de programas de control, la simulación de operaciones de fabricación y la verificación de la viabilidad de los movimientos del robot.</a:t>
            </a:r>
          </a:p>
          <a:p>
            <a:pPr algn="just"/>
            <a:endParaRPr lang="es-MX" sz="3200" dirty="0"/>
          </a:p>
          <a:p>
            <a:pPr algn="just"/>
            <a:r>
              <a:rPr lang="es-MX" sz="3200" dirty="0"/>
              <a:t>Las funciones que más utilizamos en el software de RoboDK fueron las de agregar programa </a:t>
            </a:r>
            <a:r>
              <a:rPr lang="es-MX" sz="3200" dirty="0" err="1"/>
              <a:t>Pyhton</a:t>
            </a:r>
            <a:r>
              <a:rPr lang="es-MX" sz="3200" dirty="0"/>
              <a:t> y agregar nuevo objeto:</a:t>
            </a:r>
          </a:p>
          <a:p>
            <a:pPr algn="just"/>
            <a:r>
              <a:rPr lang="es-MX" sz="3200" dirty="0"/>
              <a:t> </a:t>
            </a:r>
          </a:p>
          <a:p>
            <a:pPr algn="just"/>
            <a:endParaRPr lang="es-MX" sz="3200" dirty="0"/>
          </a:p>
        </p:txBody>
      </p:sp>
      <p:pic>
        <p:nvPicPr>
          <p:cNvPr id="1026" name="Picture 2" descr="介紹 - robodk文档">
            <a:extLst>
              <a:ext uri="{FF2B5EF4-FFF2-40B4-BE49-F238E27FC236}">
                <a16:creationId xmlns:a16="http://schemas.microsoft.com/office/drawing/2014/main" id="{FE7F3533-1133-F10D-65C9-97F10EB88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603" y="6489111"/>
            <a:ext cx="5885428" cy="1589314"/>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9194A2C1-92DF-962F-FDD9-67C6E52C59EE}"/>
              </a:ext>
            </a:extLst>
          </p:cNvPr>
          <p:cNvPicPr>
            <a:picLocks noChangeAspect="1"/>
          </p:cNvPicPr>
          <p:nvPr/>
        </p:nvPicPr>
        <p:blipFill>
          <a:blip r:embed="rId3"/>
          <a:stretch>
            <a:fillRect/>
          </a:stretch>
        </p:blipFill>
        <p:spPr>
          <a:xfrm>
            <a:off x="11819083" y="7467841"/>
            <a:ext cx="2512214" cy="2775401"/>
          </a:xfrm>
          <a:prstGeom prst="rect">
            <a:avLst/>
          </a:prstGeom>
        </p:spPr>
      </p:pic>
      <p:pic>
        <p:nvPicPr>
          <p:cNvPr id="15" name="Imagen 14">
            <a:extLst>
              <a:ext uri="{FF2B5EF4-FFF2-40B4-BE49-F238E27FC236}">
                <a16:creationId xmlns:a16="http://schemas.microsoft.com/office/drawing/2014/main" id="{F75820C0-07B1-F1C6-8D63-4042A82D5D41}"/>
              </a:ext>
            </a:extLst>
          </p:cNvPr>
          <p:cNvPicPr>
            <a:picLocks noChangeAspect="1"/>
          </p:cNvPicPr>
          <p:nvPr/>
        </p:nvPicPr>
        <p:blipFill rotWithShape="1">
          <a:blip r:embed="rId4"/>
          <a:srcRect t="6255"/>
          <a:stretch/>
        </p:blipFill>
        <p:spPr>
          <a:xfrm>
            <a:off x="18966333" y="7248007"/>
            <a:ext cx="3502643" cy="2775401"/>
          </a:xfrm>
          <a:prstGeom prst="rect">
            <a:avLst/>
          </a:prstGeom>
        </p:spPr>
      </p:pic>
      <p:sp>
        <p:nvSpPr>
          <p:cNvPr id="16" name="CuadroTexto 15">
            <a:extLst>
              <a:ext uri="{FF2B5EF4-FFF2-40B4-BE49-F238E27FC236}">
                <a16:creationId xmlns:a16="http://schemas.microsoft.com/office/drawing/2014/main" id="{21946E8B-7BA3-47D6-6B20-80927431A1F2}"/>
              </a:ext>
            </a:extLst>
          </p:cNvPr>
          <p:cNvSpPr txBox="1"/>
          <p:nvPr/>
        </p:nvSpPr>
        <p:spPr>
          <a:xfrm>
            <a:off x="17177861" y="10243242"/>
            <a:ext cx="6428588" cy="2462213"/>
          </a:xfrm>
          <a:prstGeom prst="rect">
            <a:avLst/>
          </a:prstGeom>
          <a:noFill/>
        </p:spPr>
        <p:txBody>
          <a:bodyPr wrap="square" rtlCol="0">
            <a:spAutoFit/>
          </a:bodyPr>
          <a:lstStyle/>
          <a:p>
            <a:pPr algn="ctr"/>
            <a:r>
              <a:rPr lang="es-MX" sz="2800" b="1" dirty="0">
                <a:solidFill>
                  <a:srgbClr val="000000"/>
                </a:solidFill>
                <a:effectLst/>
                <a:latin typeface="Helvetica" panose="020B0604020202020204" pitchFamily="34" charset="0"/>
              </a:rPr>
              <a:t>Añadir un objetivo</a:t>
            </a:r>
          </a:p>
          <a:p>
            <a:pPr algn="just"/>
            <a:r>
              <a:rPr lang="es-MX" sz="2800" b="0" dirty="0">
                <a:solidFill>
                  <a:srgbClr val="000000"/>
                </a:solidFill>
                <a:effectLst/>
                <a:latin typeface="Helvetica" panose="020B0604020202020204" pitchFamily="34" charset="0"/>
              </a:rPr>
              <a:t>Los objetivos de los robots guardan la posición del Robot respecto a un sistema de referencia o respecto a las articulaciones del robot</a:t>
            </a:r>
          </a:p>
          <a:p>
            <a:endParaRPr lang="es-MX" dirty="0"/>
          </a:p>
        </p:txBody>
      </p:sp>
      <p:sp>
        <p:nvSpPr>
          <p:cNvPr id="17" name="CuadroTexto 16">
            <a:extLst>
              <a:ext uri="{FF2B5EF4-FFF2-40B4-BE49-F238E27FC236}">
                <a16:creationId xmlns:a16="http://schemas.microsoft.com/office/drawing/2014/main" id="{C61F3F7D-ABAC-DC76-DDF1-BEDF23FE204F}"/>
              </a:ext>
            </a:extLst>
          </p:cNvPr>
          <p:cNvSpPr txBox="1"/>
          <p:nvPr/>
        </p:nvSpPr>
        <p:spPr>
          <a:xfrm>
            <a:off x="9175198" y="10263249"/>
            <a:ext cx="7799985" cy="2677656"/>
          </a:xfrm>
          <a:prstGeom prst="rect">
            <a:avLst/>
          </a:prstGeom>
          <a:noFill/>
        </p:spPr>
        <p:txBody>
          <a:bodyPr wrap="square" rtlCol="0">
            <a:spAutoFit/>
          </a:bodyPr>
          <a:lstStyle/>
          <a:p>
            <a:pPr algn="ctr"/>
            <a:r>
              <a:rPr lang="es-MX" sz="2800" b="1" dirty="0">
                <a:solidFill>
                  <a:srgbClr val="000000"/>
                </a:solidFill>
                <a:effectLst/>
                <a:latin typeface="Helvetica" panose="020B0604020202020204" pitchFamily="34" charset="0"/>
              </a:rPr>
              <a:t>Añadir un código en </a:t>
            </a:r>
            <a:r>
              <a:rPr lang="es-MX" sz="2800" b="1" dirty="0" err="1">
                <a:solidFill>
                  <a:srgbClr val="000000"/>
                </a:solidFill>
                <a:effectLst/>
                <a:latin typeface="Helvetica" panose="020B0604020202020204" pitchFamily="34" charset="0"/>
              </a:rPr>
              <a:t>Pyhon</a:t>
            </a:r>
            <a:endParaRPr lang="es-MX" sz="2800" b="1" dirty="0">
              <a:solidFill>
                <a:srgbClr val="000000"/>
              </a:solidFill>
              <a:effectLst/>
              <a:latin typeface="Helvetica" panose="020B0604020202020204" pitchFamily="34" charset="0"/>
            </a:endParaRPr>
          </a:p>
          <a:p>
            <a:pPr algn="just"/>
            <a:r>
              <a:rPr lang="es-MX" sz="2800" b="0" dirty="0">
                <a:solidFill>
                  <a:srgbClr val="000000"/>
                </a:solidFill>
                <a:effectLst/>
                <a:latin typeface="Helvetica" panose="020B0604020202020204" pitchFamily="34" charset="0"/>
              </a:rPr>
              <a:t>Con un código en Python nos permite implementar lógica y estructuras de control, para crear secuencias de movimientos basadas en condiciones específicas o para realizar tareas repetitivas de manera automatizada.</a:t>
            </a:r>
            <a:endParaRPr lang="es-MX" dirty="0"/>
          </a:p>
        </p:txBody>
      </p:sp>
    </p:spTree>
    <p:extLst>
      <p:ext uri="{BB962C8B-B14F-4D97-AF65-F5344CB8AC3E}">
        <p14:creationId xmlns:p14="http://schemas.microsoft.com/office/powerpoint/2010/main" val="108761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1530095" y="1091878"/>
            <a:ext cx="21031200" cy="886397"/>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rgbClr val="000000"/>
              </a:buClr>
              <a:buSzPts val="6400"/>
              <a:buFont typeface="Arial"/>
              <a:buNone/>
            </a:pPr>
            <a:r>
              <a:rPr lang="es-ES" dirty="0"/>
              <a:t>Avances</a:t>
            </a:r>
            <a:endParaRPr dirty="0"/>
          </a:p>
        </p:txBody>
      </p:sp>
      <p:sp>
        <p:nvSpPr>
          <p:cNvPr id="2" name="TextBox 1">
            <a:extLst>
              <a:ext uri="{FF2B5EF4-FFF2-40B4-BE49-F238E27FC236}">
                <a16:creationId xmlns:a16="http://schemas.microsoft.com/office/drawing/2014/main" id="{0C9E4A3C-493B-3455-575B-069AF7054B03}"/>
              </a:ext>
            </a:extLst>
          </p:cNvPr>
          <p:cNvSpPr txBox="1"/>
          <p:nvPr/>
        </p:nvSpPr>
        <p:spPr>
          <a:xfrm>
            <a:off x="1530096" y="1978275"/>
            <a:ext cx="21031200" cy="646331"/>
          </a:xfrm>
          <a:prstGeom prst="rect">
            <a:avLst/>
          </a:prstGeom>
          <a:noFill/>
        </p:spPr>
        <p:txBody>
          <a:bodyPr wrap="square" rtlCol="0">
            <a:spAutoFit/>
          </a:bodyPr>
          <a:lstStyle/>
          <a:p>
            <a:pPr marL="514350" indent="-514350">
              <a:buFont typeface="+mj-lt"/>
              <a:buAutoNum type="arabicPeriod" startAt="2"/>
            </a:pPr>
            <a:r>
              <a:rPr lang="es-MX" sz="3600" b="1" dirty="0"/>
              <a:t>Códigos en Python para los movimientos e interrupciones entre la cámara y el Robot </a:t>
            </a:r>
            <a:r>
              <a:rPr lang="es-MX" sz="3600" b="1" dirty="0" err="1"/>
              <a:t>Kuka</a:t>
            </a:r>
            <a:r>
              <a:rPr lang="es-MX" sz="3600" b="1" dirty="0"/>
              <a:t>.</a:t>
            </a:r>
          </a:p>
        </p:txBody>
      </p:sp>
      <p:pic>
        <p:nvPicPr>
          <p:cNvPr id="4" name="Picture 3" descr="A screenshot of a computer program&#10;&#10;Description automatically generated">
            <a:extLst>
              <a:ext uri="{FF2B5EF4-FFF2-40B4-BE49-F238E27FC236}">
                <a16:creationId xmlns:a16="http://schemas.microsoft.com/office/drawing/2014/main" id="{C6A415FD-3F86-8589-9083-7B9A082401C4}"/>
              </a:ext>
            </a:extLst>
          </p:cNvPr>
          <p:cNvPicPr>
            <a:picLocks noChangeAspect="1"/>
          </p:cNvPicPr>
          <p:nvPr/>
        </p:nvPicPr>
        <p:blipFill>
          <a:blip r:embed="rId3"/>
          <a:stretch>
            <a:fillRect/>
          </a:stretch>
        </p:blipFill>
        <p:spPr>
          <a:xfrm>
            <a:off x="1530096" y="2553272"/>
            <a:ext cx="3599268" cy="4304728"/>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005E77C-2F2D-0C85-E1C0-5FF03333A1FD}"/>
              </a:ext>
            </a:extLst>
          </p:cNvPr>
          <p:cNvPicPr>
            <a:picLocks noChangeAspect="1"/>
          </p:cNvPicPr>
          <p:nvPr/>
        </p:nvPicPr>
        <p:blipFill>
          <a:blip r:embed="rId4"/>
          <a:stretch>
            <a:fillRect/>
          </a:stretch>
        </p:blipFill>
        <p:spPr>
          <a:xfrm>
            <a:off x="5110787" y="2563050"/>
            <a:ext cx="3238083" cy="430472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02996B5-3657-6642-D598-551E8355874B}"/>
              </a:ext>
            </a:extLst>
          </p:cNvPr>
          <p:cNvPicPr>
            <a:picLocks noChangeAspect="1"/>
          </p:cNvPicPr>
          <p:nvPr/>
        </p:nvPicPr>
        <p:blipFill>
          <a:blip r:embed="rId5"/>
          <a:stretch>
            <a:fillRect/>
          </a:stretch>
        </p:blipFill>
        <p:spPr>
          <a:xfrm>
            <a:off x="8348870" y="2543173"/>
            <a:ext cx="3041373" cy="430472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C862681-B62C-E6D1-D58A-B244E295DD61}"/>
              </a:ext>
            </a:extLst>
          </p:cNvPr>
          <p:cNvPicPr>
            <a:picLocks noChangeAspect="1"/>
          </p:cNvPicPr>
          <p:nvPr/>
        </p:nvPicPr>
        <p:blipFill rotWithShape="1">
          <a:blip r:embed="rId6"/>
          <a:srcRect r="28863"/>
          <a:stretch/>
        </p:blipFill>
        <p:spPr>
          <a:xfrm>
            <a:off x="11390244" y="2543173"/>
            <a:ext cx="2544417" cy="430472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60B8806-9862-2D3D-BFDB-E50F9BCB1C46}"/>
              </a:ext>
            </a:extLst>
          </p:cNvPr>
          <p:cNvPicPr>
            <a:picLocks noChangeAspect="1"/>
          </p:cNvPicPr>
          <p:nvPr/>
        </p:nvPicPr>
        <p:blipFill rotWithShape="1">
          <a:blip r:embed="rId7"/>
          <a:srcRect r="26798"/>
          <a:stretch/>
        </p:blipFill>
        <p:spPr>
          <a:xfrm>
            <a:off x="13934661" y="2523295"/>
            <a:ext cx="2226365" cy="4324606"/>
          </a:xfrm>
          <a:prstGeom prst="rect">
            <a:avLst/>
          </a:prstGeom>
        </p:spPr>
      </p:pic>
      <p:pic>
        <p:nvPicPr>
          <p:cNvPr id="14" name="Picture 13" descr="A screenshot of a computer code&#10;&#10;Description automatically generated">
            <a:extLst>
              <a:ext uri="{FF2B5EF4-FFF2-40B4-BE49-F238E27FC236}">
                <a16:creationId xmlns:a16="http://schemas.microsoft.com/office/drawing/2014/main" id="{585B6CD4-3EC2-89B7-A61B-3F181F3B1FDD}"/>
              </a:ext>
            </a:extLst>
          </p:cNvPr>
          <p:cNvPicPr>
            <a:picLocks noChangeAspect="1"/>
          </p:cNvPicPr>
          <p:nvPr/>
        </p:nvPicPr>
        <p:blipFill rotWithShape="1">
          <a:blip r:embed="rId8"/>
          <a:srcRect r="26798"/>
          <a:stretch/>
        </p:blipFill>
        <p:spPr>
          <a:xfrm>
            <a:off x="16231840" y="2563051"/>
            <a:ext cx="2226365" cy="4304728"/>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D5C16606-404F-A2F9-16D8-74A7F559F721}"/>
              </a:ext>
            </a:extLst>
          </p:cNvPr>
          <p:cNvPicPr>
            <a:picLocks noChangeAspect="1"/>
          </p:cNvPicPr>
          <p:nvPr/>
        </p:nvPicPr>
        <p:blipFill>
          <a:blip r:embed="rId9"/>
          <a:stretch>
            <a:fillRect/>
          </a:stretch>
        </p:blipFill>
        <p:spPr>
          <a:xfrm>
            <a:off x="18511745" y="2553272"/>
            <a:ext cx="2976655" cy="4294629"/>
          </a:xfrm>
          <a:prstGeom prst="rect">
            <a:avLst/>
          </a:prstGeom>
        </p:spPr>
      </p:pic>
      <p:sp>
        <p:nvSpPr>
          <p:cNvPr id="17" name="TextBox 16">
            <a:extLst>
              <a:ext uri="{FF2B5EF4-FFF2-40B4-BE49-F238E27FC236}">
                <a16:creationId xmlns:a16="http://schemas.microsoft.com/office/drawing/2014/main" id="{FAA272FA-D421-AF6D-26CE-4CAC1418DF6B}"/>
              </a:ext>
            </a:extLst>
          </p:cNvPr>
          <p:cNvSpPr txBox="1"/>
          <p:nvPr/>
        </p:nvSpPr>
        <p:spPr>
          <a:xfrm>
            <a:off x="1380298" y="6887657"/>
            <a:ext cx="20108101" cy="1323439"/>
          </a:xfrm>
          <a:prstGeom prst="rect">
            <a:avLst/>
          </a:prstGeom>
          <a:noFill/>
        </p:spPr>
        <p:txBody>
          <a:bodyPr wrap="square" rtlCol="0">
            <a:spAutoFit/>
          </a:bodyPr>
          <a:lstStyle/>
          <a:p>
            <a:r>
              <a:rPr lang="en-US" sz="4000" dirty="0" err="1"/>
              <a:t>Programación</a:t>
            </a:r>
            <a:r>
              <a:rPr lang="en-US" sz="4000" dirty="0"/>
              <a:t> </a:t>
            </a:r>
            <a:r>
              <a:rPr lang="en-US" sz="4000" dirty="0" err="1"/>
              <a:t>por</a:t>
            </a:r>
            <a:r>
              <a:rPr lang="en-US" sz="4000" dirty="0"/>
              <a:t> </a:t>
            </a:r>
            <a:r>
              <a:rPr lang="en-US" sz="4000" dirty="0" err="1"/>
              <a:t>RobotDK</a:t>
            </a:r>
            <a:r>
              <a:rPr lang="en-US" sz="4000" dirty="0"/>
              <a:t> </a:t>
            </a:r>
            <a:r>
              <a:rPr lang="en-US" sz="4000" dirty="0" err="1"/>
              <a:t>en</a:t>
            </a:r>
            <a:r>
              <a:rPr lang="en-US" sz="4000" dirty="0"/>
              <a:t> Python de la </a:t>
            </a:r>
            <a:r>
              <a:rPr lang="en-US" sz="4000" dirty="0" err="1"/>
              <a:t>secuencia</a:t>
            </a:r>
            <a:r>
              <a:rPr lang="en-US" sz="4000" dirty="0"/>
              <a:t> de </a:t>
            </a:r>
            <a:r>
              <a:rPr lang="en-US" sz="4000" dirty="0" err="1"/>
              <a:t>movimientos</a:t>
            </a:r>
            <a:r>
              <a:rPr lang="en-US" sz="4000" dirty="0"/>
              <a:t> e </a:t>
            </a:r>
            <a:r>
              <a:rPr lang="en-US" sz="4000" dirty="0" err="1"/>
              <a:t>interrupciones</a:t>
            </a:r>
            <a:r>
              <a:rPr lang="en-US" sz="4000" dirty="0"/>
              <a:t> con la </a:t>
            </a:r>
            <a:r>
              <a:rPr lang="en-US" sz="4000" dirty="0" err="1"/>
              <a:t>cámara</a:t>
            </a:r>
            <a:r>
              <a:rPr lang="en-US" sz="4000" dirty="0"/>
              <a:t> del Robot Kuka</a:t>
            </a:r>
          </a:p>
        </p:txBody>
      </p:sp>
      <p:pic>
        <p:nvPicPr>
          <p:cNvPr id="19" name="Picture 18" descr="A screenshot of a computer program&#10;&#10;Description automatically generated">
            <a:extLst>
              <a:ext uri="{FF2B5EF4-FFF2-40B4-BE49-F238E27FC236}">
                <a16:creationId xmlns:a16="http://schemas.microsoft.com/office/drawing/2014/main" id="{52527D38-56B8-89FC-9B10-1B818D5ED5A0}"/>
              </a:ext>
            </a:extLst>
          </p:cNvPr>
          <p:cNvPicPr>
            <a:picLocks noChangeAspect="1"/>
          </p:cNvPicPr>
          <p:nvPr/>
        </p:nvPicPr>
        <p:blipFill rotWithShape="1">
          <a:blip r:embed="rId10"/>
          <a:srcRect r="14125" b="14297"/>
          <a:stretch/>
        </p:blipFill>
        <p:spPr>
          <a:xfrm>
            <a:off x="10688912" y="7691920"/>
            <a:ext cx="5472114" cy="5428558"/>
          </a:xfrm>
          <a:prstGeom prst="rect">
            <a:avLst/>
          </a:prstGeom>
        </p:spPr>
      </p:pic>
      <p:sp>
        <p:nvSpPr>
          <p:cNvPr id="20" name="TextBox 19">
            <a:extLst>
              <a:ext uri="{FF2B5EF4-FFF2-40B4-BE49-F238E27FC236}">
                <a16:creationId xmlns:a16="http://schemas.microsoft.com/office/drawing/2014/main" id="{68CBA356-A6D3-0D45-FCA2-7A5C13D2E851}"/>
              </a:ext>
            </a:extLst>
          </p:cNvPr>
          <p:cNvSpPr txBox="1"/>
          <p:nvPr/>
        </p:nvSpPr>
        <p:spPr>
          <a:xfrm>
            <a:off x="16515786" y="9691991"/>
            <a:ext cx="6968572" cy="1938992"/>
          </a:xfrm>
          <a:prstGeom prst="rect">
            <a:avLst/>
          </a:prstGeom>
          <a:noFill/>
        </p:spPr>
        <p:txBody>
          <a:bodyPr wrap="square" rtlCol="0">
            <a:spAutoFit/>
          </a:bodyPr>
          <a:lstStyle/>
          <a:p>
            <a:r>
              <a:rPr lang="en-US" sz="4000" dirty="0" err="1"/>
              <a:t>Programación</a:t>
            </a:r>
            <a:r>
              <a:rPr lang="en-US" sz="4000" dirty="0"/>
              <a:t> </a:t>
            </a:r>
            <a:r>
              <a:rPr lang="en-US" sz="4000" dirty="0" err="1"/>
              <a:t>por</a:t>
            </a:r>
            <a:r>
              <a:rPr lang="en-US" sz="4000" dirty="0"/>
              <a:t> </a:t>
            </a:r>
            <a:r>
              <a:rPr lang="en-US" sz="4000" dirty="0" err="1"/>
              <a:t>RobotDK</a:t>
            </a:r>
            <a:r>
              <a:rPr lang="en-US" sz="4000" dirty="0"/>
              <a:t> </a:t>
            </a:r>
            <a:r>
              <a:rPr lang="en-US" sz="4000" dirty="0" err="1"/>
              <a:t>en</a:t>
            </a:r>
            <a:r>
              <a:rPr lang="en-US" sz="4000" dirty="0"/>
              <a:t> Python del control de la </a:t>
            </a:r>
            <a:r>
              <a:rPr lang="en-US" sz="4000" dirty="0" err="1"/>
              <a:t>cámara</a:t>
            </a:r>
            <a:r>
              <a:rPr lang="en-US" sz="4000" dirty="0"/>
              <a:t> del Robot Kuka</a:t>
            </a:r>
          </a:p>
        </p:txBody>
      </p:sp>
    </p:spTree>
    <p:extLst>
      <p:ext uri="{BB962C8B-B14F-4D97-AF65-F5344CB8AC3E}">
        <p14:creationId xmlns:p14="http://schemas.microsoft.com/office/powerpoint/2010/main" val="699992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1530095" y="1091878"/>
            <a:ext cx="21031200" cy="886397"/>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rgbClr val="000000"/>
              </a:buClr>
              <a:buSzPts val="6400"/>
              <a:buFont typeface="Arial"/>
              <a:buNone/>
            </a:pPr>
            <a:r>
              <a:rPr lang="es-ES" dirty="0"/>
              <a:t>Inconvenientes</a:t>
            </a:r>
            <a:endParaRPr dirty="0"/>
          </a:p>
        </p:txBody>
      </p:sp>
      <p:sp>
        <p:nvSpPr>
          <p:cNvPr id="2" name="TextBox 1">
            <a:extLst>
              <a:ext uri="{FF2B5EF4-FFF2-40B4-BE49-F238E27FC236}">
                <a16:creationId xmlns:a16="http://schemas.microsoft.com/office/drawing/2014/main" id="{0C9E4A3C-493B-3455-575B-069AF7054B03}"/>
              </a:ext>
            </a:extLst>
          </p:cNvPr>
          <p:cNvSpPr txBox="1"/>
          <p:nvPr/>
        </p:nvSpPr>
        <p:spPr>
          <a:xfrm>
            <a:off x="1530096" y="1978275"/>
            <a:ext cx="21031200" cy="646331"/>
          </a:xfrm>
          <a:prstGeom prst="rect">
            <a:avLst/>
          </a:prstGeom>
          <a:noFill/>
        </p:spPr>
        <p:txBody>
          <a:bodyPr wrap="square" rtlCol="0">
            <a:spAutoFit/>
          </a:bodyPr>
          <a:lstStyle/>
          <a:p>
            <a:pPr marL="514350" indent="-514350">
              <a:buFont typeface="+mj-lt"/>
              <a:buAutoNum type="arabicPeriod" startAt="3"/>
            </a:pPr>
            <a:r>
              <a:rPr lang="es-MX" sz="3600" b="1" dirty="0"/>
              <a:t>Otra opción comunicar la </a:t>
            </a:r>
            <a:r>
              <a:rPr lang="es-MX" sz="3600" b="1" dirty="0" err="1"/>
              <a:t>Jetson</a:t>
            </a:r>
            <a:r>
              <a:rPr lang="es-MX" sz="3600" b="1" dirty="0"/>
              <a:t> con el Robot </a:t>
            </a:r>
            <a:r>
              <a:rPr lang="es-MX" sz="3600" b="1" dirty="0" err="1"/>
              <a:t>Kuka</a:t>
            </a:r>
            <a:r>
              <a:rPr lang="es-MX" sz="3600" b="1" dirty="0"/>
              <a:t>.</a:t>
            </a:r>
          </a:p>
        </p:txBody>
      </p:sp>
      <p:pic>
        <p:nvPicPr>
          <p:cNvPr id="4" name="Picture 3" descr="A screen shot of a phone&#10;&#10;Description automatically generated">
            <a:extLst>
              <a:ext uri="{FF2B5EF4-FFF2-40B4-BE49-F238E27FC236}">
                <a16:creationId xmlns:a16="http://schemas.microsoft.com/office/drawing/2014/main" id="{B1DF93EE-17FD-10A5-AECF-69F693DC5731}"/>
              </a:ext>
            </a:extLst>
          </p:cNvPr>
          <p:cNvPicPr>
            <a:picLocks noChangeAspect="1"/>
          </p:cNvPicPr>
          <p:nvPr/>
        </p:nvPicPr>
        <p:blipFill rotWithShape="1">
          <a:blip r:embed="rId3"/>
          <a:srcRect t="4260" b="2869"/>
          <a:stretch/>
        </p:blipFill>
        <p:spPr>
          <a:xfrm>
            <a:off x="4086683" y="2864672"/>
            <a:ext cx="5143500" cy="9588354"/>
          </a:xfrm>
          <a:prstGeom prst="rect">
            <a:avLst/>
          </a:prstGeom>
        </p:spPr>
      </p:pic>
      <p:sp>
        <p:nvSpPr>
          <p:cNvPr id="5" name="TextBox 4">
            <a:extLst>
              <a:ext uri="{FF2B5EF4-FFF2-40B4-BE49-F238E27FC236}">
                <a16:creationId xmlns:a16="http://schemas.microsoft.com/office/drawing/2014/main" id="{4C8D3003-F550-3874-B1C8-22850DCFA8A8}"/>
              </a:ext>
            </a:extLst>
          </p:cNvPr>
          <p:cNvSpPr txBox="1"/>
          <p:nvPr/>
        </p:nvSpPr>
        <p:spPr>
          <a:xfrm>
            <a:off x="9634873" y="3457712"/>
            <a:ext cx="12026348" cy="6247864"/>
          </a:xfrm>
          <a:prstGeom prst="rect">
            <a:avLst/>
          </a:prstGeom>
          <a:noFill/>
        </p:spPr>
        <p:txBody>
          <a:bodyPr wrap="square" rtlCol="0">
            <a:spAutoFit/>
          </a:bodyPr>
          <a:lstStyle/>
          <a:p>
            <a:pPr algn="just"/>
            <a:r>
              <a:rPr lang="es-MX" sz="4000" dirty="0"/>
              <a:t>Hubo problemas para instalar el </a:t>
            </a:r>
            <a:r>
              <a:rPr lang="es-MX" sz="4000" dirty="0" err="1"/>
              <a:t>RobotDK</a:t>
            </a:r>
            <a:r>
              <a:rPr lang="es-MX" sz="4000" dirty="0"/>
              <a:t> en la </a:t>
            </a:r>
            <a:r>
              <a:rPr lang="es-MX" sz="4000" dirty="0" err="1"/>
              <a:t>Jetson</a:t>
            </a:r>
            <a:r>
              <a:rPr lang="es-MX" sz="4000" dirty="0"/>
              <a:t> Nano, entonces buscando otro intercomunicador que funcione con Python para no dejar en vano el descubrimiento anterior de la programación por </a:t>
            </a:r>
            <a:r>
              <a:rPr lang="es-MX" sz="4000" dirty="0" err="1"/>
              <a:t>RobotDK</a:t>
            </a:r>
            <a:r>
              <a:rPr lang="es-MX" sz="4000" dirty="0"/>
              <a:t>, se encontró ROS.</a:t>
            </a:r>
          </a:p>
          <a:p>
            <a:pPr algn="just"/>
            <a:endParaRPr lang="es-MX" sz="4000" dirty="0"/>
          </a:p>
          <a:p>
            <a:pPr algn="just"/>
            <a:endParaRPr lang="es-MX" sz="4000" dirty="0"/>
          </a:p>
          <a:p>
            <a:pPr algn="just"/>
            <a:r>
              <a:rPr lang="es-MX" sz="4000" dirty="0"/>
              <a:t>Sin embargo, se tuvieron los mismos problemas con </a:t>
            </a:r>
            <a:r>
              <a:rPr lang="es-MX" sz="4000" dirty="0" err="1"/>
              <a:t>RobotDK</a:t>
            </a:r>
            <a:r>
              <a:rPr lang="es-MX" sz="4000" dirty="0"/>
              <a:t> para instalar, la sospecha fue por la versión de Ubuntu.</a:t>
            </a:r>
          </a:p>
        </p:txBody>
      </p:sp>
    </p:spTree>
    <p:extLst>
      <p:ext uri="{BB962C8B-B14F-4D97-AF65-F5344CB8AC3E}">
        <p14:creationId xmlns:p14="http://schemas.microsoft.com/office/powerpoint/2010/main" val="1331942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15473336-56E8-0E13-A336-4FE57392DD1E}"/>
              </a:ext>
            </a:extLst>
          </p:cNvPr>
          <p:cNvSpPr>
            <a:spLocks noGrp="1"/>
          </p:cNvSpPr>
          <p:nvPr>
            <p:ph type="body" idx="4"/>
          </p:nvPr>
        </p:nvSpPr>
        <p:spPr>
          <a:xfrm>
            <a:off x="9175198" y="1745831"/>
            <a:ext cx="13647480" cy="5112169"/>
          </a:xfrm>
        </p:spPr>
        <p:txBody>
          <a:bodyPr/>
          <a:lstStyle/>
          <a:p>
            <a:pPr algn="just"/>
            <a:r>
              <a:rPr lang="es-MX" sz="3200" dirty="0"/>
              <a:t> Robot </a:t>
            </a:r>
            <a:r>
              <a:rPr lang="es-MX" sz="3200" dirty="0" err="1"/>
              <a:t>Operating</a:t>
            </a:r>
            <a:r>
              <a:rPr lang="es-MX" sz="3200" dirty="0"/>
              <a:t> </a:t>
            </a:r>
            <a:r>
              <a:rPr lang="es-MX" sz="3200" dirty="0" err="1"/>
              <a:t>System</a:t>
            </a:r>
            <a:r>
              <a:rPr lang="es-MX" sz="3200" dirty="0"/>
              <a:t> (ROS) es un conjunto de herramientas, bibliotecas y convenciones que tiene como objetivo simplificar el desarrollo de software para robots.</a:t>
            </a:r>
          </a:p>
          <a:p>
            <a:pPr algn="just"/>
            <a:endParaRPr lang="es-MX" sz="3200" dirty="0"/>
          </a:p>
          <a:p>
            <a:pPr algn="just"/>
            <a:r>
              <a:rPr lang="es-MX" sz="3200" dirty="0"/>
              <a:t>Nos proporciona controladores y librerías para interactuar con una amplia gama de hardware de robots, lo que facilita el desarrollo de software que puede operar con diversos tipos de sensores, actuadores y plataformas robóticas.</a:t>
            </a:r>
          </a:p>
        </p:txBody>
      </p:sp>
      <p:sp>
        <p:nvSpPr>
          <p:cNvPr id="12" name="Marcador de texto 1">
            <a:extLst>
              <a:ext uri="{FF2B5EF4-FFF2-40B4-BE49-F238E27FC236}">
                <a16:creationId xmlns:a16="http://schemas.microsoft.com/office/drawing/2014/main" id="{3F1BE8F4-6996-CFF8-1BE3-4FD5730B5AF0}"/>
              </a:ext>
            </a:extLst>
          </p:cNvPr>
          <p:cNvSpPr>
            <a:spLocks noGrp="1"/>
          </p:cNvSpPr>
          <p:nvPr>
            <p:ph type="body" idx="1"/>
          </p:nvPr>
        </p:nvSpPr>
        <p:spPr>
          <a:xfrm>
            <a:off x="809407" y="4821466"/>
            <a:ext cx="6033604" cy="1014637"/>
          </a:xfrm>
        </p:spPr>
        <p:txBody>
          <a:bodyPr/>
          <a:lstStyle/>
          <a:p>
            <a:pPr algn="ctr"/>
            <a:r>
              <a:rPr lang="es-MX" sz="4800" b="1" dirty="0">
                <a:solidFill>
                  <a:srgbClr val="FFFFFF"/>
                </a:solidFill>
              </a:rPr>
              <a:t>¿Qué es ROS?</a:t>
            </a:r>
          </a:p>
        </p:txBody>
      </p:sp>
      <p:pic>
        <p:nvPicPr>
          <p:cNvPr id="2050" name="Picture 2" descr="Developing a Robot: ROS Makes It Easier! - Open Electronics - Open ...">
            <a:extLst>
              <a:ext uri="{FF2B5EF4-FFF2-40B4-BE49-F238E27FC236}">
                <a16:creationId xmlns:a16="http://schemas.microsoft.com/office/drawing/2014/main" id="{CA253AAC-9989-8B47-E63B-86726C43F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15" y="6251194"/>
            <a:ext cx="5671496" cy="30921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OS : Robot Operating System – Robotique Udes">
            <a:extLst>
              <a:ext uri="{FF2B5EF4-FFF2-40B4-BE49-F238E27FC236}">
                <a16:creationId xmlns:a16="http://schemas.microsoft.com/office/drawing/2014/main" id="{3C1FF87A-9389-8C88-3FAB-E47A0BB29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7511496"/>
            <a:ext cx="8721767" cy="522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12764"/>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1186</Words>
  <Application>Microsoft Office PowerPoint</Application>
  <PresentationFormat>Personalizado</PresentationFormat>
  <Paragraphs>76</Paragraphs>
  <Slides>18</Slides>
  <Notes>12</Notes>
  <HiddenSlides>0</HiddenSlides>
  <MMClips>2</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18</vt:i4>
      </vt:variant>
    </vt:vector>
  </HeadingPairs>
  <TitlesOfParts>
    <vt:vector size="26" baseType="lpstr">
      <vt:lpstr>Arial</vt:lpstr>
      <vt:lpstr>Calibri</vt:lpstr>
      <vt:lpstr>Helvetica</vt:lpstr>
      <vt:lpstr>Source Sans Pro</vt:lpstr>
      <vt:lpstr>Aldrich</vt:lpstr>
      <vt:lpstr>Cambria Math</vt:lpstr>
      <vt:lpstr>Office Theme</vt:lpstr>
      <vt:lpstr>1_Tema de Office</vt:lpstr>
      <vt:lpstr>Presentación de PowerPoint</vt:lpstr>
      <vt:lpstr>Presentación de PowerPoint</vt:lpstr>
      <vt:lpstr>PRINCIPALES ÁREAS O VERTIENTES</vt:lpstr>
      <vt:lpstr>OBJETIVO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APLICACIONES</vt:lpstr>
      <vt:lpstr>RETOS Y PROBLEMÁTICAS</vt:lpstr>
      <vt:lpstr>MEJORA CONTINUA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 Melendez Jr</dc:creator>
  <cp:lastModifiedBy>FATIMA MONTSERRAT CASTRO NUNEZ</cp:lastModifiedBy>
  <cp:revision>7</cp:revision>
  <dcterms:modified xsi:type="dcterms:W3CDTF">2023-12-01T04:42:33Z</dcterms:modified>
</cp:coreProperties>
</file>